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70" autoAdjust="0"/>
  </p:normalViewPr>
  <p:slideViewPr>
    <p:cSldViewPr>
      <p:cViewPr>
        <p:scale>
          <a:sx n="100" d="100"/>
          <a:sy n="100" d="100"/>
        </p:scale>
        <p:origin x="-504" y="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image" Target="../media/image3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VY_32_INOVACE_01_CJ_19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CJ – 2.B – Druhy vět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F556721-8952-4DC7-97A3-27CA77AFF2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219F091-D969-4679-892F-DB3CB256EFB9}" type="presOf" srcId="{B651F6E3-6281-48DB-9319-2AEAFDAE7572}" destId="{6BB5E863-4638-4E1D-BFDE-399D028AC4ED}" srcOrd="1" destOrd="0" presId="urn:microsoft.com/office/officeart/2005/8/layout/target3"/>
    <dgm:cxn modelId="{DBA8AAE6-2D3D-4D0B-91F1-B6DA0492EC28}" type="presOf" srcId="{B651F6E3-6281-48DB-9319-2AEAFDAE7572}" destId="{619D679B-A015-4ECF-8348-D1034C574F40}" srcOrd="0" destOrd="0" presId="urn:microsoft.com/office/officeart/2005/8/layout/target3"/>
    <dgm:cxn modelId="{17E90A94-2B46-4434-BA61-2673BAB8189E}" type="presOf" srcId="{4C35D32F-0EAB-4CD7-82EE-45574DC2A586}" destId="{8BEBB6EC-1DAA-4CAC-8A25-BC0FCBD5DBD5}" srcOrd="0" destOrd="0" presId="urn:microsoft.com/office/officeart/2005/8/layout/target3"/>
    <dgm:cxn modelId="{921CC606-C58B-4D25-9FA0-C6CA3071444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E15192-A87B-4D45-9DED-30E2644076B4}" type="presOf" srcId="{757F3AB3-0718-4624-B441-E567A8F0AB56}" destId="{333A1088-737F-45CB-B68E-254E46348037}" srcOrd="0" destOrd="0" presId="urn:microsoft.com/office/officeart/2005/8/layout/target3"/>
    <dgm:cxn modelId="{0D8DB9EF-3D2B-4370-8271-3817205C321B}" type="presOf" srcId="{D1D4F407-5343-4D3F-B5B9-D407B03CAEB4}" destId="{D005CE8C-CC26-4C3E-AC11-E15060ECD759}" srcOrd="0" destOrd="0" presId="urn:microsoft.com/office/officeart/2005/8/layout/target3"/>
    <dgm:cxn modelId="{CB19D3AC-65BA-4B0B-9A86-D37527A30F84}" type="presOf" srcId="{D8197B8C-B260-4A16-BDF4-0947B075E274}" destId="{5A5FFA88-C948-4069-8E93-59FA12366E83}" srcOrd="1" destOrd="0" presId="urn:microsoft.com/office/officeart/2005/8/layout/target3"/>
    <dgm:cxn modelId="{44A4EADA-A6B1-4D0D-ABF2-E0E41CFFD01A}" type="presOf" srcId="{D1B46980-6531-4606-95E6-44980827E919}" destId="{6140AFEC-043D-4C43-A2F9-D0F5331DF3A3}" srcOrd="0" destOrd="0" presId="urn:microsoft.com/office/officeart/2005/8/layout/target3"/>
    <dgm:cxn modelId="{9BA9AB80-5AAF-4CDF-A6C7-27F8636B65F4}" type="presOf" srcId="{4C35D32F-0EAB-4CD7-82EE-45574DC2A586}" destId="{890E4F0B-2866-4A3F-A3C7-2A14B1797930}" srcOrd="1" destOrd="0" presId="urn:microsoft.com/office/officeart/2005/8/layout/target3"/>
    <dgm:cxn modelId="{3ED84BFB-D76C-40C2-B80B-F64E7348886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0E31C3-26FC-4EE1-8A5A-A383B3D0164E}" type="presParOf" srcId="{333A1088-737F-45CB-B68E-254E46348037}" destId="{F5ABB229-8D3B-4694-996A-96F23CF14429}" srcOrd="0" destOrd="0" presId="urn:microsoft.com/office/officeart/2005/8/layout/target3"/>
    <dgm:cxn modelId="{8C229B61-3F57-4ED8-A3CD-1366F40DC6A1}" type="presParOf" srcId="{333A1088-737F-45CB-B68E-254E46348037}" destId="{F41139FD-01EE-4571-8B17-4FB00FC51163}" srcOrd="1" destOrd="0" presId="urn:microsoft.com/office/officeart/2005/8/layout/target3"/>
    <dgm:cxn modelId="{DD07C18E-6862-4E0B-B2FA-E74A1A940CB8}" type="presParOf" srcId="{333A1088-737F-45CB-B68E-254E46348037}" destId="{D005CE8C-CC26-4C3E-AC11-E15060ECD759}" srcOrd="2" destOrd="0" presId="urn:microsoft.com/office/officeart/2005/8/layout/target3"/>
    <dgm:cxn modelId="{64329C44-3218-4E62-BAB5-3B0611AC0D3D}" type="presParOf" srcId="{333A1088-737F-45CB-B68E-254E46348037}" destId="{2C702D82-9B77-49B7-9568-BB8EB47C3372}" srcOrd="3" destOrd="0" presId="urn:microsoft.com/office/officeart/2005/8/layout/target3"/>
    <dgm:cxn modelId="{81265537-4336-49B2-A5C6-9A6A42211EED}" type="presParOf" srcId="{333A1088-737F-45CB-B68E-254E46348037}" destId="{A52A0455-90FF-4808-ABD0-F02540D31D5A}" srcOrd="4" destOrd="0" presId="urn:microsoft.com/office/officeart/2005/8/layout/target3"/>
    <dgm:cxn modelId="{D8658146-E966-4A75-A859-0D340B9BF929}" type="presParOf" srcId="{333A1088-737F-45CB-B68E-254E46348037}" destId="{6140AFEC-043D-4C43-A2F9-D0F5331DF3A3}" srcOrd="5" destOrd="0" presId="urn:microsoft.com/office/officeart/2005/8/layout/target3"/>
    <dgm:cxn modelId="{B3541090-AE97-4994-95F3-FB4EDFFBF859}" type="presParOf" srcId="{333A1088-737F-45CB-B68E-254E46348037}" destId="{9358AC05-5D7D-4327-9F80-1AD486AEA664}" srcOrd="6" destOrd="0" presId="urn:microsoft.com/office/officeart/2005/8/layout/target3"/>
    <dgm:cxn modelId="{FCFB4CE4-1180-4EB9-9B2B-0207C67FF832}" type="presParOf" srcId="{333A1088-737F-45CB-B68E-254E46348037}" destId="{313FC574-E1CD-4FB4-B054-0B805CE0447D}" srcOrd="7" destOrd="0" presId="urn:microsoft.com/office/officeart/2005/8/layout/target3"/>
    <dgm:cxn modelId="{C1EAAA51-2665-4DBA-B782-147E631E6F3A}" type="presParOf" srcId="{333A1088-737F-45CB-B68E-254E46348037}" destId="{619D679B-A015-4ECF-8348-D1034C574F40}" srcOrd="8" destOrd="0" presId="urn:microsoft.com/office/officeart/2005/8/layout/target3"/>
    <dgm:cxn modelId="{6ECFB111-9749-4840-A837-45BA6F1AF16C}" type="presParOf" srcId="{333A1088-737F-45CB-B68E-254E46348037}" destId="{322283A8-4A27-4CDA-BAE3-F381106A9174}" srcOrd="9" destOrd="0" presId="urn:microsoft.com/office/officeart/2005/8/layout/target3"/>
    <dgm:cxn modelId="{1AD71878-0D8E-4825-AD39-E31A9A2AC1C9}" type="presParOf" srcId="{333A1088-737F-45CB-B68E-254E46348037}" destId="{FFC9F71D-1B4F-4AD9-A4A6-86ADEFC8AF5C}" srcOrd="10" destOrd="0" presId="urn:microsoft.com/office/officeart/2005/8/layout/target3"/>
    <dgm:cxn modelId="{505D724B-7A71-418E-8AD9-F26E63F1BD6B}" type="presParOf" srcId="{333A1088-737F-45CB-B68E-254E46348037}" destId="{25B08C86-7E15-44DC-BE7F-FFB55DD49D12}" srcOrd="11" destOrd="0" presId="urn:microsoft.com/office/officeart/2005/8/layout/target3"/>
    <dgm:cxn modelId="{27B57A49-952C-40DB-8382-91B588FB3DEF}" type="presParOf" srcId="{333A1088-737F-45CB-B68E-254E46348037}" destId="{76644BE8-9D7C-4C09-B250-3D10AF48CBB7}" srcOrd="12" destOrd="0" presId="urn:microsoft.com/office/officeart/2005/8/layout/target3"/>
    <dgm:cxn modelId="{F59811AE-053F-40A4-9305-F902A9692F65}" type="presParOf" srcId="{333A1088-737F-45CB-B68E-254E46348037}" destId="{EE85B701-7295-41C0-BA7A-34D3756A2AE6}" srcOrd="13" destOrd="0" presId="urn:microsoft.com/office/officeart/2005/8/layout/target3"/>
    <dgm:cxn modelId="{DD8F08B3-A0C8-492A-9F6F-9BFC751DA000}" type="presParOf" srcId="{333A1088-737F-45CB-B68E-254E46348037}" destId="{8BEBB6EC-1DAA-4CAC-8A25-BC0FCBD5DBD5}" srcOrd="14" destOrd="0" presId="urn:microsoft.com/office/officeart/2005/8/layout/target3"/>
    <dgm:cxn modelId="{862039E0-1EC5-4119-A1E8-19B65B61F5C0}" type="presParOf" srcId="{333A1088-737F-45CB-B68E-254E46348037}" destId="{AED2198E-93D5-4001-81B4-73124B309672}" srcOrd="15" destOrd="0" presId="urn:microsoft.com/office/officeart/2005/8/layout/target3"/>
    <dgm:cxn modelId="{A1B74C5A-9B81-41B3-923B-732934D93B19}" type="presParOf" srcId="{333A1088-737F-45CB-B68E-254E46348037}" destId="{2BE915AB-18AA-4053-B92C-3BFC9ED204BB}" srcOrd="16" destOrd="0" presId="urn:microsoft.com/office/officeart/2005/8/layout/target3"/>
    <dgm:cxn modelId="{0B1DA7C3-10FD-42F5-8D57-CBA357D8CA48}" type="presParOf" srcId="{333A1088-737F-45CB-B68E-254E46348037}" destId="{6BB5E863-4638-4E1D-BFDE-399D028AC4ED}" srcOrd="17" destOrd="0" presId="urn:microsoft.com/office/officeart/2005/8/layout/target3"/>
    <dgm:cxn modelId="{DD1AC657-BEC5-4486-9FF4-DAFC0CB1340E}" type="presParOf" srcId="{333A1088-737F-45CB-B68E-254E46348037}" destId="{5A5FFA88-C948-4069-8E93-59FA12366E83}" srcOrd="18" destOrd="0" presId="urn:microsoft.com/office/officeart/2005/8/layout/target3"/>
    <dgm:cxn modelId="{6D59087D-215C-4787-8961-E7228349FD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074E4B-1409-4643-A3ED-950D0E2D6EDA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B5CB97-B367-4429-98DB-F75105E8CA6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4000" b="1" dirty="0" smtClean="0">
              <a:solidFill>
                <a:srgbClr val="FF0000"/>
              </a:solidFill>
            </a:rPr>
            <a:t>OZNAMOVACÍ</a:t>
          </a:r>
          <a:endParaRPr lang="cs-CZ" sz="4000" dirty="0">
            <a:solidFill>
              <a:srgbClr val="FF0000"/>
            </a:solidFill>
          </a:endParaRPr>
        </a:p>
      </dgm:t>
    </dgm:pt>
    <dgm:pt modelId="{B8BAF7C1-A24E-4A53-892F-1CF02A9C7AE2}" type="parTrans" cxnId="{BF830FC3-4D66-4E0C-A443-866286C0B2C2}">
      <dgm:prSet/>
      <dgm:spPr/>
      <dgm:t>
        <a:bodyPr/>
        <a:lstStyle/>
        <a:p>
          <a:endParaRPr lang="cs-CZ"/>
        </a:p>
      </dgm:t>
    </dgm:pt>
    <dgm:pt modelId="{72175FCE-0D3E-4E87-B618-0DB4ED027DED}" type="sibTrans" cxnId="{BF830FC3-4D66-4E0C-A443-866286C0B2C2}">
      <dgm:prSet/>
      <dgm:spPr/>
      <dgm:t>
        <a:bodyPr/>
        <a:lstStyle/>
        <a:p>
          <a:endParaRPr lang="cs-CZ"/>
        </a:p>
      </dgm:t>
    </dgm:pt>
    <dgm:pt modelId="{4A5D320C-C49A-411F-BB01-67A05ECCEA4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4000" b="1" dirty="0" smtClean="0">
              <a:solidFill>
                <a:srgbClr val="FF0000"/>
              </a:solidFill>
            </a:rPr>
            <a:t>TÁZACÍ</a:t>
          </a:r>
          <a:endParaRPr lang="cs-CZ" sz="4000" dirty="0">
            <a:solidFill>
              <a:srgbClr val="FF0000"/>
            </a:solidFill>
          </a:endParaRPr>
        </a:p>
      </dgm:t>
    </dgm:pt>
    <dgm:pt modelId="{DC7D7906-A183-4AAD-95E2-CF6829CBE583}" type="parTrans" cxnId="{6BAFD07B-223A-4ADA-B37C-2D6AC8C08FDE}">
      <dgm:prSet/>
      <dgm:spPr/>
      <dgm:t>
        <a:bodyPr/>
        <a:lstStyle/>
        <a:p>
          <a:endParaRPr lang="cs-CZ"/>
        </a:p>
      </dgm:t>
    </dgm:pt>
    <dgm:pt modelId="{ADCA8B7A-5FBC-4658-9311-8E48A5BDB47C}" type="sibTrans" cxnId="{6BAFD07B-223A-4ADA-B37C-2D6AC8C08FDE}">
      <dgm:prSet/>
      <dgm:spPr/>
      <dgm:t>
        <a:bodyPr/>
        <a:lstStyle/>
        <a:p>
          <a:endParaRPr lang="cs-CZ"/>
        </a:p>
      </dgm:t>
    </dgm:pt>
    <dgm:pt modelId="{2584F319-EFDF-4DCA-8B9F-1D6AB78AD30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4000" b="1" dirty="0" smtClean="0">
              <a:solidFill>
                <a:srgbClr val="FF0000"/>
              </a:solidFill>
            </a:rPr>
            <a:t>ROZKAZOVACÍ</a:t>
          </a:r>
          <a:endParaRPr lang="cs-CZ" sz="4000" dirty="0">
            <a:solidFill>
              <a:srgbClr val="FF0000"/>
            </a:solidFill>
          </a:endParaRPr>
        </a:p>
      </dgm:t>
    </dgm:pt>
    <dgm:pt modelId="{78EDC66C-EC54-4A92-8812-E59086B61C74}" type="parTrans" cxnId="{5EC60F2E-61BD-4442-91CE-9A3369CA09A9}">
      <dgm:prSet/>
      <dgm:spPr/>
      <dgm:t>
        <a:bodyPr/>
        <a:lstStyle/>
        <a:p>
          <a:endParaRPr lang="cs-CZ"/>
        </a:p>
      </dgm:t>
    </dgm:pt>
    <dgm:pt modelId="{0534BA22-7D1E-41E1-B1BC-2B4448B153DD}" type="sibTrans" cxnId="{5EC60F2E-61BD-4442-91CE-9A3369CA09A9}">
      <dgm:prSet/>
      <dgm:spPr/>
      <dgm:t>
        <a:bodyPr/>
        <a:lstStyle/>
        <a:p>
          <a:endParaRPr lang="cs-CZ"/>
        </a:p>
      </dgm:t>
    </dgm:pt>
    <dgm:pt modelId="{44C070AB-1099-4504-97D8-6026BF7328A9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4000" b="1" dirty="0" smtClean="0">
              <a:solidFill>
                <a:srgbClr val="FF0000"/>
              </a:solidFill>
            </a:rPr>
            <a:t>PŘACÍ</a:t>
          </a:r>
          <a:r>
            <a:rPr lang="cs-CZ" sz="4200" b="1" dirty="0" smtClean="0"/>
            <a:t> </a:t>
          </a:r>
          <a:endParaRPr lang="cs-CZ" sz="4200" b="1" dirty="0"/>
        </a:p>
      </dgm:t>
    </dgm:pt>
    <dgm:pt modelId="{FD5055D8-F55D-40EC-801D-42DC8D327902}" type="parTrans" cxnId="{99026853-0066-4448-AD32-5E3BBA8F90A6}">
      <dgm:prSet/>
      <dgm:spPr/>
      <dgm:t>
        <a:bodyPr/>
        <a:lstStyle/>
        <a:p>
          <a:endParaRPr lang="cs-CZ"/>
        </a:p>
      </dgm:t>
    </dgm:pt>
    <dgm:pt modelId="{C7A5BBBB-0B4F-4B17-A1DA-284546E6DDF6}" type="sibTrans" cxnId="{99026853-0066-4448-AD32-5E3BBA8F90A6}">
      <dgm:prSet/>
      <dgm:spPr/>
      <dgm:t>
        <a:bodyPr/>
        <a:lstStyle/>
        <a:p>
          <a:endParaRPr lang="cs-CZ"/>
        </a:p>
      </dgm:t>
    </dgm:pt>
    <dgm:pt modelId="{7542534C-9329-4C55-8962-1D272181CD2A}" type="pres">
      <dgm:prSet presAssocID="{CF074E4B-1409-4643-A3ED-950D0E2D6EDA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70E9D8-5EE6-4F8B-B4F6-53AD5459DE62}" type="pres">
      <dgm:prSet presAssocID="{7CB5CB97-B367-4429-98DB-F75105E8CA63}" presName="composite" presStyleCnt="0"/>
      <dgm:spPr/>
    </dgm:pt>
    <dgm:pt modelId="{9300D9FC-496C-49AC-82C0-4A709F306306}" type="pres">
      <dgm:prSet presAssocID="{7CB5CB97-B367-4429-98DB-F75105E8CA63}" presName="imgShp" presStyleLbl="fgImgPlace1" presStyleIdx="0" presStyleCnt="4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</dgm:pt>
    <dgm:pt modelId="{7A479C9E-54DD-4C89-B564-B77759C51017}" type="pres">
      <dgm:prSet presAssocID="{7CB5CB97-B367-4429-98DB-F75105E8CA63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3FE66-714E-4613-A456-E32CC8F2AC1F}" type="pres">
      <dgm:prSet presAssocID="{72175FCE-0D3E-4E87-B618-0DB4ED027DED}" presName="spacing" presStyleCnt="0"/>
      <dgm:spPr/>
    </dgm:pt>
    <dgm:pt modelId="{6AFC9A88-2404-4618-9A94-F1442803EE94}" type="pres">
      <dgm:prSet presAssocID="{4A5D320C-C49A-411F-BB01-67A05ECCEA41}" presName="composite" presStyleCnt="0"/>
      <dgm:spPr/>
    </dgm:pt>
    <dgm:pt modelId="{31876016-4C33-412C-A198-E417271FE847}" type="pres">
      <dgm:prSet presAssocID="{4A5D320C-C49A-411F-BB01-67A05ECCEA41}" presName="imgShp" presStyleLbl="fgImgPlace1" presStyleIdx="1" presStyleCnt="4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6CFC2670-1BCF-4706-A011-62D4CC5131AB}" type="pres">
      <dgm:prSet presAssocID="{4A5D320C-C49A-411F-BB01-67A05ECCEA41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15EDF4-2D8B-47D3-AE31-47F0393896B6}" type="pres">
      <dgm:prSet presAssocID="{ADCA8B7A-5FBC-4658-9311-8E48A5BDB47C}" presName="spacing" presStyleCnt="0"/>
      <dgm:spPr/>
    </dgm:pt>
    <dgm:pt modelId="{03958669-65B5-4D08-A514-D8C4433E6DA5}" type="pres">
      <dgm:prSet presAssocID="{2584F319-EFDF-4DCA-8B9F-1D6AB78AD301}" presName="composite" presStyleCnt="0"/>
      <dgm:spPr/>
    </dgm:pt>
    <dgm:pt modelId="{3B8B9948-3D93-45D6-AF7C-8936CD37D2D4}" type="pres">
      <dgm:prSet presAssocID="{2584F319-EFDF-4DCA-8B9F-1D6AB78AD301}" presName="imgShp" presStyleLbl="fgImgPlace1" presStyleIdx="2" presStyleCnt="4"/>
      <dgm:spPr>
        <a:prstGeom prst="smileyFac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E4B9945B-387E-4064-A98A-3B47C104BA71}" type="pres">
      <dgm:prSet presAssocID="{2584F319-EFDF-4DCA-8B9F-1D6AB78AD301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F00FEC-EF1E-4328-A783-56B8DA705A90}" type="pres">
      <dgm:prSet presAssocID="{0534BA22-7D1E-41E1-B1BC-2B4448B153DD}" presName="spacing" presStyleCnt="0"/>
      <dgm:spPr/>
    </dgm:pt>
    <dgm:pt modelId="{56126599-09A4-496C-BE84-2627D9C7CF93}" type="pres">
      <dgm:prSet presAssocID="{44C070AB-1099-4504-97D8-6026BF7328A9}" presName="composite" presStyleCnt="0"/>
      <dgm:spPr/>
    </dgm:pt>
    <dgm:pt modelId="{69862AEE-23CC-4F8D-B955-A2306A837315}" type="pres">
      <dgm:prSet presAssocID="{44C070AB-1099-4504-97D8-6026BF7328A9}" presName="imgShp" presStyleLbl="fgImgPlace1" presStyleIdx="3" presStyleCnt="4"/>
      <dgm:spPr>
        <a:prstGeom prst="smileyFac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7053BF27-9DBE-485C-8D8D-DB95CD21EE41}" type="pres">
      <dgm:prSet presAssocID="{44C070AB-1099-4504-97D8-6026BF7328A9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830FC3-4D66-4E0C-A443-866286C0B2C2}" srcId="{CF074E4B-1409-4643-A3ED-950D0E2D6EDA}" destId="{7CB5CB97-B367-4429-98DB-F75105E8CA63}" srcOrd="0" destOrd="0" parTransId="{B8BAF7C1-A24E-4A53-892F-1CF02A9C7AE2}" sibTransId="{72175FCE-0D3E-4E87-B618-0DB4ED027DED}"/>
    <dgm:cxn modelId="{DACD71C3-753A-47F4-96DE-AEF3ACE4A200}" type="presOf" srcId="{CF074E4B-1409-4643-A3ED-950D0E2D6EDA}" destId="{7542534C-9329-4C55-8962-1D272181CD2A}" srcOrd="0" destOrd="0" presId="urn:microsoft.com/office/officeart/2005/8/layout/vList3#1"/>
    <dgm:cxn modelId="{99026853-0066-4448-AD32-5E3BBA8F90A6}" srcId="{CF074E4B-1409-4643-A3ED-950D0E2D6EDA}" destId="{44C070AB-1099-4504-97D8-6026BF7328A9}" srcOrd="3" destOrd="0" parTransId="{FD5055D8-F55D-40EC-801D-42DC8D327902}" sibTransId="{C7A5BBBB-0B4F-4B17-A1DA-284546E6DDF6}"/>
    <dgm:cxn modelId="{75A570FC-DDD1-4FA4-994B-689985FEF81E}" type="presOf" srcId="{7CB5CB97-B367-4429-98DB-F75105E8CA63}" destId="{7A479C9E-54DD-4C89-B564-B77759C51017}" srcOrd="0" destOrd="0" presId="urn:microsoft.com/office/officeart/2005/8/layout/vList3#1"/>
    <dgm:cxn modelId="{6BAFD07B-223A-4ADA-B37C-2D6AC8C08FDE}" srcId="{CF074E4B-1409-4643-A3ED-950D0E2D6EDA}" destId="{4A5D320C-C49A-411F-BB01-67A05ECCEA41}" srcOrd="1" destOrd="0" parTransId="{DC7D7906-A183-4AAD-95E2-CF6829CBE583}" sibTransId="{ADCA8B7A-5FBC-4658-9311-8E48A5BDB47C}"/>
    <dgm:cxn modelId="{60083AFF-90FA-4D6E-A801-C435E9FAC6AD}" type="presOf" srcId="{2584F319-EFDF-4DCA-8B9F-1D6AB78AD301}" destId="{E4B9945B-387E-4064-A98A-3B47C104BA71}" srcOrd="0" destOrd="0" presId="urn:microsoft.com/office/officeart/2005/8/layout/vList3#1"/>
    <dgm:cxn modelId="{FFF0A68A-0600-4369-B557-8093F6D7F56C}" type="presOf" srcId="{4A5D320C-C49A-411F-BB01-67A05ECCEA41}" destId="{6CFC2670-1BCF-4706-A011-62D4CC5131AB}" srcOrd="0" destOrd="0" presId="urn:microsoft.com/office/officeart/2005/8/layout/vList3#1"/>
    <dgm:cxn modelId="{2FE9D687-2FAE-40F5-BF0A-5DB657252F6E}" type="presOf" srcId="{44C070AB-1099-4504-97D8-6026BF7328A9}" destId="{7053BF27-9DBE-485C-8D8D-DB95CD21EE41}" srcOrd="0" destOrd="0" presId="urn:microsoft.com/office/officeart/2005/8/layout/vList3#1"/>
    <dgm:cxn modelId="{5EC60F2E-61BD-4442-91CE-9A3369CA09A9}" srcId="{CF074E4B-1409-4643-A3ED-950D0E2D6EDA}" destId="{2584F319-EFDF-4DCA-8B9F-1D6AB78AD301}" srcOrd="2" destOrd="0" parTransId="{78EDC66C-EC54-4A92-8812-E59086B61C74}" sibTransId="{0534BA22-7D1E-41E1-B1BC-2B4448B153DD}"/>
    <dgm:cxn modelId="{E224F497-53EE-423E-A21D-95EB1AAF2B35}" type="presParOf" srcId="{7542534C-9329-4C55-8962-1D272181CD2A}" destId="{2B70E9D8-5EE6-4F8B-B4F6-53AD5459DE62}" srcOrd="0" destOrd="0" presId="urn:microsoft.com/office/officeart/2005/8/layout/vList3#1"/>
    <dgm:cxn modelId="{D66E81EC-B4D9-4DE0-A9D3-0DA1768A9A31}" type="presParOf" srcId="{2B70E9D8-5EE6-4F8B-B4F6-53AD5459DE62}" destId="{9300D9FC-496C-49AC-82C0-4A709F306306}" srcOrd="0" destOrd="0" presId="urn:microsoft.com/office/officeart/2005/8/layout/vList3#1"/>
    <dgm:cxn modelId="{6DAFE8E7-72EB-4167-BA1C-A440A709BFE8}" type="presParOf" srcId="{2B70E9D8-5EE6-4F8B-B4F6-53AD5459DE62}" destId="{7A479C9E-54DD-4C89-B564-B77759C51017}" srcOrd="1" destOrd="0" presId="urn:microsoft.com/office/officeart/2005/8/layout/vList3#1"/>
    <dgm:cxn modelId="{EDE68352-587D-4A1A-8A08-7B52E8E40418}" type="presParOf" srcId="{7542534C-9329-4C55-8962-1D272181CD2A}" destId="{7103FE66-714E-4613-A456-E32CC8F2AC1F}" srcOrd="1" destOrd="0" presId="urn:microsoft.com/office/officeart/2005/8/layout/vList3#1"/>
    <dgm:cxn modelId="{9BA7B65C-88AE-4318-970D-47732AED997E}" type="presParOf" srcId="{7542534C-9329-4C55-8962-1D272181CD2A}" destId="{6AFC9A88-2404-4618-9A94-F1442803EE94}" srcOrd="2" destOrd="0" presId="urn:microsoft.com/office/officeart/2005/8/layout/vList3#1"/>
    <dgm:cxn modelId="{57D44750-09A8-40FA-A141-63BF3136E4F7}" type="presParOf" srcId="{6AFC9A88-2404-4618-9A94-F1442803EE94}" destId="{31876016-4C33-412C-A198-E417271FE847}" srcOrd="0" destOrd="0" presId="urn:microsoft.com/office/officeart/2005/8/layout/vList3#1"/>
    <dgm:cxn modelId="{9B7B8E9D-020D-4C2D-8228-B709FEAD045D}" type="presParOf" srcId="{6AFC9A88-2404-4618-9A94-F1442803EE94}" destId="{6CFC2670-1BCF-4706-A011-62D4CC5131AB}" srcOrd="1" destOrd="0" presId="urn:microsoft.com/office/officeart/2005/8/layout/vList3#1"/>
    <dgm:cxn modelId="{E61D103E-83F3-442E-B015-917EBF9AB34A}" type="presParOf" srcId="{7542534C-9329-4C55-8962-1D272181CD2A}" destId="{B515EDF4-2D8B-47D3-AE31-47F0393896B6}" srcOrd="3" destOrd="0" presId="urn:microsoft.com/office/officeart/2005/8/layout/vList3#1"/>
    <dgm:cxn modelId="{300E83AE-3852-4470-B46B-F9DEB55BEDFB}" type="presParOf" srcId="{7542534C-9329-4C55-8962-1D272181CD2A}" destId="{03958669-65B5-4D08-A514-D8C4433E6DA5}" srcOrd="4" destOrd="0" presId="urn:microsoft.com/office/officeart/2005/8/layout/vList3#1"/>
    <dgm:cxn modelId="{187B5F78-4F5B-4248-93BB-CFEF605FB914}" type="presParOf" srcId="{03958669-65B5-4D08-A514-D8C4433E6DA5}" destId="{3B8B9948-3D93-45D6-AF7C-8936CD37D2D4}" srcOrd="0" destOrd="0" presId="urn:microsoft.com/office/officeart/2005/8/layout/vList3#1"/>
    <dgm:cxn modelId="{27C8C25C-8C0F-4460-A287-F4E1D3750754}" type="presParOf" srcId="{03958669-65B5-4D08-A514-D8C4433E6DA5}" destId="{E4B9945B-387E-4064-A98A-3B47C104BA71}" srcOrd="1" destOrd="0" presId="urn:microsoft.com/office/officeart/2005/8/layout/vList3#1"/>
    <dgm:cxn modelId="{6AC91F75-DA08-4594-A838-D4247330E6BF}" type="presParOf" srcId="{7542534C-9329-4C55-8962-1D272181CD2A}" destId="{6FF00FEC-EF1E-4328-A783-56B8DA705A90}" srcOrd="5" destOrd="0" presId="urn:microsoft.com/office/officeart/2005/8/layout/vList3#1"/>
    <dgm:cxn modelId="{B8BB8786-1A33-49AA-A91A-77F5D13BC149}" type="presParOf" srcId="{7542534C-9329-4C55-8962-1D272181CD2A}" destId="{56126599-09A4-496C-BE84-2627D9C7CF93}" srcOrd="6" destOrd="0" presId="urn:microsoft.com/office/officeart/2005/8/layout/vList3#1"/>
    <dgm:cxn modelId="{795CBC7E-A533-47C1-A5BD-80373021DE1F}" type="presParOf" srcId="{56126599-09A4-496C-BE84-2627D9C7CF93}" destId="{69862AEE-23CC-4F8D-B955-A2306A837315}" srcOrd="0" destOrd="0" presId="urn:microsoft.com/office/officeart/2005/8/layout/vList3#1"/>
    <dgm:cxn modelId="{96649CF1-5E01-4071-8CDD-D83B33113344}" type="presParOf" srcId="{56126599-09A4-496C-BE84-2627D9C7CF93}" destId="{7053BF27-9DBE-485C-8D8D-DB95CD21EE41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VY_32_INOVACE_01_CJ_19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CJ – 2.B – Druhy vět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479C9E-54DD-4C89-B564-B77759C51017}">
      <dsp:nvSpPr>
        <dsp:cNvPr id="0" name=""/>
        <dsp:cNvSpPr/>
      </dsp:nvSpPr>
      <dsp:spPr>
        <a:xfrm rot="10800000">
          <a:off x="1609322" y="2573"/>
          <a:ext cx="5472684" cy="923459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52400" rIns="28448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0000"/>
              </a:solidFill>
            </a:rPr>
            <a:t>OZNAMOVACÍ</a:t>
          </a:r>
          <a:endParaRPr lang="cs-CZ" sz="4000" kern="1200" dirty="0">
            <a:solidFill>
              <a:srgbClr val="FF0000"/>
            </a:solidFill>
          </a:endParaRPr>
        </a:p>
      </dsp:txBody>
      <dsp:txXfrm rot="10800000">
        <a:off x="1840187" y="2573"/>
        <a:ext cx="5241819" cy="923459"/>
      </dsp:txXfrm>
    </dsp:sp>
    <dsp:sp modelId="{9300D9FC-496C-49AC-82C0-4A709F306306}">
      <dsp:nvSpPr>
        <dsp:cNvPr id="0" name=""/>
        <dsp:cNvSpPr/>
      </dsp:nvSpPr>
      <dsp:spPr>
        <a:xfrm>
          <a:off x="1147593" y="2573"/>
          <a:ext cx="923459" cy="923459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C2670-1BCF-4706-A011-62D4CC5131AB}">
      <dsp:nvSpPr>
        <dsp:cNvPr id="0" name=""/>
        <dsp:cNvSpPr/>
      </dsp:nvSpPr>
      <dsp:spPr>
        <a:xfrm rot="10800000">
          <a:off x="1609322" y="1201692"/>
          <a:ext cx="5472684" cy="923459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52400" rIns="28448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0000"/>
              </a:solidFill>
            </a:rPr>
            <a:t>TÁZACÍ</a:t>
          </a:r>
          <a:endParaRPr lang="cs-CZ" sz="4000" kern="1200" dirty="0">
            <a:solidFill>
              <a:srgbClr val="FF0000"/>
            </a:solidFill>
          </a:endParaRPr>
        </a:p>
      </dsp:txBody>
      <dsp:txXfrm rot="10800000">
        <a:off x="1840187" y="1201692"/>
        <a:ext cx="5241819" cy="923459"/>
      </dsp:txXfrm>
    </dsp:sp>
    <dsp:sp modelId="{31876016-4C33-412C-A198-E417271FE847}">
      <dsp:nvSpPr>
        <dsp:cNvPr id="0" name=""/>
        <dsp:cNvSpPr/>
      </dsp:nvSpPr>
      <dsp:spPr>
        <a:xfrm>
          <a:off x="1147593" y="1201692"/>
          <a:ext cx="923459" cy="923459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9945B-387E-4064-A98A-3B47C104BA71}">
      <dsp:nvSpPr>
        <dsp:cNvPr id="0" name=""/>
        <dsp:cNvSpPr/>
      </dsp:nvSpPr>
      <dsp:spPr>
        <a:xfrm rot="10800000">
          <a:off x="1609322" y="2400811"/>
          <a:ext cx="5472684" cy="923459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52400" rIns="28448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0000"/>
              </a:solidFill>
            </a:rPr>
            <a:t>ROZKAZOVACÍ</a:t>
          </a:r>
          <a:endParaRPr lang="cs-CZ" sz="4000" kern="1200" dirty="0">
            <a:solidFill>
              <a:srgbClr val="FF0000"/>
            </a:solidFill>
          </a:endParaRPr>
        </a:p>
      </dsp:txBody>
      <dsp:txXfrm rot="10800000">
        <a:off x="1840187" y="2400811"/>
        <a:ext cx="5241819" cy="923459"/>
      </dsp:txXfrm>
    </dsp:sp>
    <dsp:sp modelId="{3B8B9948-3D93-45D6-AF7C-8936CD37D2D4}">
      <dsp:nvSpPr>
        <dsp:cNvPr id="0" name=""/>
        <dsp:cNvSpPr/>
      </dsp:nvSpPr>
      <dsp:spPr>
        <a:xfrm>
          <a:off x="1147593" y="2400811"/>
          <a:ext cx="923459" cy="923459"/>
        </a:xfrm>
        <a:prstGeom prst="smileyFac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53BF27-9DBE-485C-8D8D-DB95CD21EE41}">
      <dsp:nvSpPr>
        <dsp:cNvPr id="0" name=""/>
        <dsp:cNvSpPr/>
      </dsp:nvSpPr>
      <dsp:spPr>
        <a:xfrm rot="10800000">
          <a:off x="1609322" y="3599929"/>
          <a:ext cx="5472684" cy="923459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52400" rIns="28448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0000"/>
              </a:solidFill>
            </a:rPr>
            <a:t>PŘACÍ</a:t>
          </a:r>
          <a:r>
            <a:rPr lang="cs-CZ" sz="4200" b="1" kern="1200" dirty="0" smtClean="0"/>
            <a:t> </a:t>
          </a:r>
          <a:endParaRPr lang="cs-CZ" sz="4200" b="1" kern="1200" dirty="0"/>
        </a:p>
      </dsp:txBody>
      <dsp:txXfrm rot="10800000">
        <a:off x="1840187" y="3599929"/>
        <a:ext cx="5241819" cy="923459"/>
      </dsp:txXfrm>
    </dsp:sp>
    <dsp:sp modelId="{69862AEE-23CC-4F8D-B955-A2306A837315}">
      <dsp:nvSpPr>
        <dsp:cNvPr id="0" name=""/>
        <dsp:cNvSpPr/>
      </dsp:nvSpPr>
      <dsp:spPr>
        <a:xfrm>
          <a:off x="1147593" y="3599929"/>
          <a:ext cx="923459" cy="923459"/>
        </a:xfrm>
        <a:prstGeom prst="smileyFac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A46EDC3-357B-4906-B272-17DE54775C74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D97509C-8022-4E4B-91D2-FDC8DCE812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7858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FCD918-B59F-44EF-9F37-FA8B2B57C6A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B54C7-2FB8-4081-BB57-44E4206BC209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5745B-48B2-4F7B-9E3C-D6C23B7E3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67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9C9DF-2B6F-4480-A4D2-AF39C2509D47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4551C-A962-4B9F-8EC6-329976D00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76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7AC0A-CCFF-4C76-B53B-D060744A4598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5138E-0774-4000-B645-A102D75FE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107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36425-ABBA-4BC9-812F-D4D5C282F655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B696B-74EC-4766-BAC2-08C73049D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50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6DA77-45C5-4722-92E6-C7DCA1B7EC5E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64D6A-2ECD-48F6-919A-998B49CF7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27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FA6F5-DEFD-4407-B274-004BB24D5CDD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0BB2A-0699-41FF-8138-61629C5E4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224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85FBD-655B-476A-AB3E-0AD9A6FC8D72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F5A01-FC13-4F5F-8546-1A7A3645D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479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224D1-0363-4159-A210-2DA2785C4C71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C5C7A-935C-438B-8AE1-985925E52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581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5456C-7B17-41BE-892A-8073EE4FFEE9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42ACB-2363-4A52-A8B0-48F3B32C7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295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60C48-2789-4998-81A6-8A0088F1BB18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017EA-A2BE-4AB3-A01A-A2E3291A7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04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7B48B-86AB-4B95-80FF-BE4229BFD517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951F8-5769-4CDA-8AAE-6B9E592AE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37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EA4E484-FAE1-4DE6-82DE-872E2B1376DA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68F796F-B180-41DC-A1F1-560BBBF2A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16432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dirty="0" smtClean="0">
                <a:solidFill>
                  <a:srgbClr val="FF0000"/>
                </a:solidFill>
              </a:rPr>
              <a:t>Prezentace je určena pro žáky 2. ročníku.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Žák se pomocí prezentace seznámí s druhy vět.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Na ukázkách vět se je učí poznávat.</a:t>
            </a:r>
          </a:p>
          <a:p>
            <a:r>
              <a:rPr lang="cs-CZ" sz="3000" dirty="0">
                <a:solidFill>
                  <a:srgbClr val="FF0000"/>
                </a:solidFill>
              </a:rPr>
              <a:t>S </a:t>
            </a:r>
            <a:r>
              <a:rPr lang="cs-CZ" sz="3000" dirty="0" smtClean="0">
                <a:solidFill>
                  <a:srgbClr val="FF0000"/>
                </a:solidFill>
              </a:rPr>
              <a:t>prezentací </a:t>
            </a:r>
            <a:r>
              <a:rPr lang="cs-CZ" sz="3000" dirty="0">
                <a:solidFill>
                  <a:srgbClr val="FF0000"/>
                </a:solidFill>
              </a:rPr>
              <a:t>jsem byla spokojená nejen já, ale </a:t>
            </a:r>
            <a:r>
              <a:rPr lang="cs-CZ" sz="3000" dirty="0" smtClean="0">
                <a:solidFill>
                  <a:srgbClr val="FF0000"/>
                </a:solidFill>
              </a:rPr>
              <a:t>       i </a:t>
            </a:r>
            <a:r>
              <a:rPr lang="cs-CZ" sz="3000" dirty="0">
                <a:solidFill>
                  <a:srgbClr val="FF0000"/>
                </a:solidFill>
              </a:rPr>
              <a:t>děti. Byly pozorné, soustředěné, aktivní. </a:t>
            </a:r>
            <a:endParaRPr lang="cs-CZ" sz="3000" dirty="0" smtClean="0">
              <a:solidFill>
                <a:srgbClr val="FF0000"/>
              </a:solidFill>
            </a:endParaRPr>
          </a:p>
          <a:p>
            <a:r>
              <a:rPr lang="cs-CZ" sz="3000" dirty="0" smtClean="0">
                <a:solidFill>
                  <a:srgbClr val="FF0000"/>
                </a:solidFill>
              </a:rPr>
              <a:t>Prezentace děti plně zaujala.</a:t>
            </a:r>
          </a:p>
          <a:p>
            <a:r>
              <a:rPr lang="cs-CZ" sz="3000" dirty="0">
                <a:solidFill>
                  <a:srgbClr val="FF0000"/>
                </a:solidFill>
              </a:rPr>
              <a:t>Forma výuky otázka - odpověď </a:t>
            </a:r>
            <a:r>
              <a:rPr lang="cs-CZ" sz="3000" dirty="0" smtClean="0">
                <a:solidFill>
                  <a:srgbClr val="FF0000"/>
                </a:solidFill>
              </a:rPr>
              <a:t>vyplynula </a:t>
            </a:r>
            <a:r>
              <a:rPr lang="cs-CZ" sz="3000" dirty="0">
                <a:solidFill>
                  <a:srgbClr val="FF0000"/>
                </a:solidFill>
              </a:rPr>
              <a:t>přirozeně.</a:t>
            </a:r>
            <a:endParaRPr lang="cs-CZ" sz="3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000" b="1" dirty="0" smtClean="0"/>
              <a:t>DRUHY VĚT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Šipka dolů 13"/>
          <p:cNvSpPr/>
          <p:nvPr/>
        </p:nvSpPr>
        <p:spPr>
          <a:xfrm>
            <a:off x="3132138" y="3213100"/>
            <a:ext cx="2735262" cy="792163"/>
          </a:xfrm>
          <a:prstGeom prst="downArrow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000" b="1" dirty="0" smtClean="0"/>
              <a:t>VĚTA OZNAMOVACÍ</a:t>
            </a:r>
          </a:p>
        </p:txBody>
      </p:sp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Větami oznamovacími někomu něco oznamujeme.</a:t>
            </a:r>
          </a:p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Píšeme za nimi TEČKU.</a:t>
            </a:r>
          </a:p>
          <a:p>
            <a:pPr>
              <a:buFont typeface="Wingdings" pitchFamily="2" charset="2"/>
              <a:buChar char="§"/>
            </a:pPr>
            <a:endParaRPr lang="cs-CZ" sz="1000" b="1" smtClean="0">
              <a:solidFill>
                <a:srgbClr val="FF0000"/>
              </a:solidFill>
            </a:endParaRPr>
          </a:p>
          <a:p>
            <a:pPr algn="ctr">
              <a:buFont typeface="Arial" charset="0"/>
              <a:buNone/>
            </a:pPr>
            <a:r>
              <a:rPr lang="cs-CZ" sz="3000" b="1" smtClean="0"/>
              <a:t>UKÁZKY</a:t>
            </a:r>
          </a:p>
          <a:p>
            <a:pPr algn="ctr">
              <a:buFont typeface="Arial" charset="0"/>
              <a:buNone/>
            </a:pPr>
            <a:endParaRPr lang="cs-CZ" sz="1000" b="1" smtClean="0"/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Máme doma kočku Micku.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Včera jsme byli u babičky.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Ve škole se učíme číst, psát a počítat.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Na hody k nám přijedou kolotoče.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lů 4"/>
          <p:cNvSpPr/>
          <p:nvPr/>
        </p:nvSpPr>
        <p:spPr>
          <a:xfrm>
            <a:off x="3276600" y="3357563"/>
            <a:ext cx="2590800" cy="790575"/>
          </a:xfrm>
          <a:prstGeom prst="downArrow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Větami tázacími se někoho na něco ptáme (tážeme).</a:t>
            </a:r>
          </a:p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Píšeme za nimi OTAZNÍK.</a:t>
            </a:r>
            <a:r>
              <a:rPr lang="cs-CZ" b="1" smtClean="0">
                <a:solidFill>
                  <a:srgbClr val="FF0000"/>
                </a:solidFill>
              </a:rPr>
              <a:t>				</a:t>
            </a:r>
          </a:p>
          <a:p>
            <a:pPr>
              <a:buFont typeface="Wingdings" pitchFamily="2" charset="2"/>
              <a:buChar char="§"/>
            </a:pPr>
            <a:endParaRPr lang="cs-CZ" sz="1000" b="1" smtClean="0">
              <a:solidFill>
                <a:srgbClr val="FF0000"/>
              </a:solidFill>
            </a:endParaRPr>
          </a:p>
          <a:p>
            <a:pPr algn="ctr">
              <a:buFont typeface="Arial" charset="0"/>
              <a:buNone/>
            </a:pPr>
            <a:r>
              <a:rPr lang="cs-CZ" sz="3000" b="1" smtClean="0"/>
              <a:t>UKÁZKY</a:t>
            </a:r>
          </a:p>
          <a:p>
            <a:pPr algn="ctr">
              <a:buFont typeface="Arial" charset="0"/>
              <a:buNone/>
            </a:pPr>
            <a:endParaRPr lang="cs-CZ" sz="1000" b="1" smtClean="0"/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Proč musím chodit do školy?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Byli jste letos u moře?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Umíš už dobře číst?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Máme dnes domácí úkol?</a:t>
            </a:r>
            <a:endParaRPr lang="cs-CZ" sz="2500" b="1" smtClean="0">
              <a:solidFill>
                <a:srgbClr val="FF0000"/>
              </a:solidFill>
            </a:endParaRP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000" b="1" dirty="0" smtClean="0"/>
              <a:t>VĚTA TÁZACÍ</a:t>
            </a:r>
            <a:endParaRPr lang="cs-CZ" sz="7000" dirty="0" smtClean="0"/>
          </a:p>
        </p:txBody>
      </p:sp>
      <p:pic>
        <p:nvPicPr>
          <p:cNvPr id="614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3860800"/>
            <a:ext cx="166687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lů 4"/>
          <p:cNvSpPr/>
          <p:nvPr/>
        </p:nvSpPr>
        <p:spPr>
          <a:xfrm>
            <a:off x="3276600" y="3644900"/>
            <a:ext cx="2590800" cy="792163"/>
          </a:xfrm>
          <a:prstGeom prst="downArrow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2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rgbClr val="FF0000"/>
                </a:solidFill>
              </a:rPr>
              <a:t>Větami rozkazovacími někomu něco rozkazujeme.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rgbClr val="FF0000"/>
                </a:solidFill>
              </a:rPr>
              <a:t>Píšeme za nimi většinou TEČKU.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000" b="1" dirty="0" smtClean="0">
                <a:solidFill>
                  <a:srgbClr val="FF0000"/>
                </a:solidFill>
              </a:rPr>
              <a:t>Za důrazným rozkazem píšeme VYKŘIČNÍK.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sz="1100" b="1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3000" b="1" dirty="0" smtClean="0"/>
              <a:t>UKÁZKY</a:t>
            </a:r>
          </a:p>
          <a:p>
            <a:pPr algn="ctr" fontAlgn="auto">
              <a:spcAft>
                <a:spcPts val="0"/>
              </a:spcAft>
              <a:buFont typeface="Arial" charset="0"/>
              <a:buNone/>
              <a:defRPr/>
            </a:pPr>
            <a:endParaRPr lang="cs-CZ" sz="1000" b="1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500" b="1" dirty="0" smtClean="0"/>
              <a:t>Běž si uklidit pokoj.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500" b="1" dirty="0" smtClean="0"/>
              <a:t>Přines mi žákovskou knížku.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500" b="1" dirty="0" smtClean="0"/>
              <a:t>Pojď honem nazpátek!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500" b="1" dirty="0" smtClean="0"/>
              <a:t>Pozor, nespadni!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b="1" dirty="0" smtClean="0"/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sz="2500" b="1" dirty="0" smtClean="0"/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000" b="1" dirty="0" smtClean="0"/>
              <a:t>VĚTA ROZKAZOVACÍ</a:t>
            </a:r>
            <a:endParaRPr lang="cs-CZ" sz="7000" dirty="0" smtClean="0"/>
          </a:p>
        </p:txBody>
      </p:sp>
      <p:pic>
        <p:nvPicPr>
          <p:cNvPr id="717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789363"/>
            <a:ext cx="1235075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lů 4"/>
          <p:cNvSpPr/>
          <p:nvPr/>
        </p:nvSpPr>
        <p:spPr>
          <a:xfrm>
            <a:off x="3276600" y="3429000"/>
            <a:ext cx="2590800" cy="792163"/>
          </a:xfrm>
          <a:prstGeom prst="downArrow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Větami přacími vyjadřujeme nějaké přání.</a:t>
            </a:r>
          </a:p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Píšeme za nimi většinou TEČKU.</a:t>
            </a:r>
          </a:p>
          <a:p>
            <a:pPr>
              <a:buFont typeface="Wingdings" pitchFamily="2" charset="2"/>
              <a:buChar char="§"/>
            </a:pPr>
            <a:r>
              <a:rPr lang="cs-CZ" sz="3000" b="1" smtClean="0">
                <a:solidFill>
                  <a:srgbClr val="FF0000"/>
                </a:solidFill>
              </a:rPr>
              <a:t>Za velkým přáním píšeme VYKŘIČNÍK.</a:t>
            </a:r>
          </a:p>
          <a:p>
            <a:pPr>
              <a:buFont typeface="Wingdings" pitchFamily="2" charset="2"/>
              <a:buChar char="§"/>
            </a:pPr>
            <a:endParaRPr lang="cs-CZ" sz="1200" b="1" smtClean="0">
              <a:solidFill>
                <a:srgbClr val="FF0000"/>
              </a:solidFill>
            </a:endParaRPr>
          </a:p>
          <a:p>
            <a:pPr algn="ctr">
              <a:buFont typeface="Arial" charset="0"/>
              <a:buNone/>
            </a:pPr>
            <a:r>
              <a:rPr lang="cs-CZ" sz="3000" b="1" smtClean="0"/>
              <a:t>UKÁZKY</a:t>
            </a:r>
          </a:p>
          <a:p>
            <a:pPr algn="ctr">
              <a:buFont typeface="Arial" charset="0"/>
              <a:buNone/>
            </a:pPr>
            <a:endParaRPr lang="cs-CZ" sz="1200" b="1" smtClean="0"/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Kéž bych mohla jej k babičce.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Kéž bych dostal jedničku.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Ať už jsou Vánoce!</a:t>
            </a:r>
          </a:p>
          <a:p>
            <a:pPr>
              <a:buFont typeface="Wingdings" pitchFamily="2" charset="2"/>
              <a:buChar char="Ø"/>
            </a:pPr>
            <a:r>
              <a:rPr lang="cs-CZ" sz="2500" b="1" smtClean="0"/>
              <a:t>Ať už mám narozeniny!</a:t>
            </a:r>
          </a:p>
          <a:p>
            <a:endParaRPr lang="cs-CZ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000" b="1" dirty="0" smtClean="0"/>
              <a:t>VĚTA PŘACÍ</a:t>
            </a:r>
            <a:endParaRPr lang="cs-CZ" sz="7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CITACE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 </a:t>
            </a:r>
            <a:r>
              <a:rPr lang="cs-CZ" sz="2000" smtClean="0"/>
              <a:t>Text: vlastní autorské dílo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</TotalTime>
  <Words>250</Words>
  <Application>Microsoft Office PowerPoint</Application>
  <PresentationFormat>Předvádění na obrazovce (4:3)</PresentationFormat>
  <Paragraphs>63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DRUHY VĚT</vt:lpstr>
      <vt:lpstr>VĚTA OZNAMOVACÍ</vt:lpstr>
      <vt:lpstr>VĚTA TÁZACÍ</vt:lpstr>
      <vt:lpstr>VĚTA ROZKAZOVACÍ</vt:lpstr>
      <vt:lpstr>VĚTA PŘACÍ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53</cp:revision>
  <dcterms:created xsi:type="dcterms:W3CDTF">2011-06-20T10:40:08Z</dcterms:created>
  <dcterms:modified xsi:type="dcterms:W3CDTF">2012-03-13T13:55:08Z</dcterms:modified>
</cp:coreProperties>
</file>