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diagrams/colors1.xml" ContentType="application/vnd.openxmlformats-officedocument.drawingml.diagramColors+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diagrams/drawing1.xml" ContentType="application/vnd.ms-office.drawingml.diagramDrawing+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diagrams/quickStyle1.xml" ContentType="application/vnd.openxmlformats-officedocument.drawingml.diagramStyle+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diagrams/layout1.xml" ContentType="application/vnd.openxmlformats-officedocument.drawingml.diagram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4" r:id="rId1"/>
  </p:sldMasterIdLst>
  <p:notesMasterIdLst>
    <p:notesMasterId r:id="rId13"/>
  </p:notesMasterIdLst>
  <p:sldIdLst>
    <p:sldId id="256" r:id="rId2"/>
    <p:sldId id="257" r:id="rId3"/>
    <p:sldId id="259" r:id="rId4"/>
    <p:sldId id="265" r:id="rId5"/>
    <p:sldId id="261" r:id="rId6"/>
    <p:sldId id="262" r:id="rId7"/>
    <p:sldId id="263" r:id="rId8"/>
    <p:sldId id="264" r:id="rId9"/>
    <p:sldId id="266" r:id="rId10"/>
    <p:sldId id="267" r:id="rId11"/>
    <p:sldId id="260" r:id="rId12"/>
  </p:sldIdLst>
  <p:sldSz cx="9144000" cy="6858000" type="screen4x3"/>
  <p:notesSz cx="6858000" cy="9144000"/>
  <p:defaultTextStyle>
    <a:defPPr>
      <a:defRPr lang="cs-CZ"/>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 xmlns:p14="http://schemas.microsoft.com/office/powerpoint/2010/main">
          <a:srgbClr val="FF0000"/>
        </p14:laserClr>
      </p:ext>
      <p:ext uri="{2FDB2607-1784-4EEB-B798-7EB5836EED8A}">
        <p14:showMediaCtrls xmlns="" xmlns:p14="http://schemas.microsoft.com/office/powerpoint/2010/main" val="0"/>
      </p:ext>
    </p:extLst>
  </p:showPr>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p:scale>
          <a:sx n="100" d="100"/>
          <a:sy n="100" d="100"/>
        </p:scale>
        <p:origin x="-306" y="-78"/>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7F3AB3-0718-4624-B441-E567A8F0AB56}" type="doc">
      <dgm:prSet loTypeId="urn:microsoft.com/office/officeart/2005/8/layout/target3" loCatId="relationship" qsTypeId="urn:microsoft.com/office/officeart/2005/8/quickstyle/simple5" qsCatId="simple" csTypeId="urn:microsoft.com/office/officeart/2005/8/colors/accent1_2" csCatId="accent1" phldr="1"/>
      <dgm:spPr/>
      <dgm:t>
        <a:bodyPr/>
        <a:lstStyle/>
        <a:p>
          <a:endParaRPr lang="cs-CZ"/>
        </a:p>
      </dgm:t>
    </dgm:pt>
    <dgm:pt modelId="{B651F6E3-6281-48DB-9319-2AEAFDAE7572}">
      <dgm:prSet custT="1"/>
      <dgm:spPr/>
      <dgm:t>
        <a:bodyPr/>
        <a:lstStyle/>
        <a:p>
          <a:pPr algn="l" rtl="0"/>
          <a:r>
            <a:rPr lang="cs-CZ" sz="2000" dirty="0" smtClean="0"/>
            <a:t>NÁZEV:</a:t>
          </a:r>
          <a:r>
            <a:rPr lang="cs-CZ" sz="2000" baseline="0" dirty="0" smtClean="0"/>
            <a:t> </a:t>
          </a:r>
          <a:r>
            <a:rPr lang="cs-CZ" sz="2000" baseline="0" dirty="0" smtClean="0">
              <a:solidFill>
                <a:schemeClr val="tx1"/>
              </a:solidFill>
            </a:rPr>
            <a:t>VY_32_INOVACE_01_CJ_20</a:t>
          </a:r>
          <a:endParaRPr lang="cs-CZ" sz="2000" dirty="0">
            <a:solidFill>
              <a:schemeClr val="tx1"/>
            </a:solidFill>
          </a:endParaRPr>
        </a:p>
      </dgm:t>
    </dgm:pt>
    <dgm:pt modelId="{A571E265-742E-411A-ABCF-E39FDBC7528A}" type="parTrans" cxnId="{7BC66EC3-EBD6-4F3A-99ED-9D25F66FFA51}">
      <dgm:prSet/>
      <dgm:spPr/>
      <dgm:t>
        <a:bodyPr/>
        <a:lstStyle/>
        <a:p>
          <a:endParaRPr lang="cs-CZ"/>
        </a:p>
      </dgm:t>
    </dgm:pt>
    <dgm:pt modelId="{E33260FE-399D-481C-B2D6-3B35DD16DC84}" type="sibTrans" cxnId="{7BC66EC3-EBD6-4F3A-99ED-9D25F66FFA51}">
      <dgm:prSet/>
      <dgm:spPr/>
      <dgm:t>
        <a:bodyPr/>
        <a:lstStyle/>
        <a:p>
          <a:endParaRPr lang="cs-CZ"/>
        </a:p>
      </dgm:t>
    </dgm:pt>
    <dgm:pt modelId="{D1D4F407-5343-4D3F-B5B9-D407B03CAEB4}">
      <dgm:prSet custT="1"/>
      <dgm:spPr/>
      <dgm:t>
        <a:bodyPr/>
        <a:lstStyle/>
        <a:p>
          <a:pPr algn="l" rtl="0"/>
          <a:r>
            <a:rPr lang="cs-CZ" sz="2000" dirty="0" smtClean="0"/>
            <a:t>NÁZEV ŠKOLY: </a:t>
          </a:r>
          <a:r>
            <a:rPr lang="cs-CZ" sz="1100" dirty="0" smtClean="0"/>
            <a:t>Základní škola, Uherský Ostroh, okres Uherské Hradiště, příspěvková organizace</a:t>
          </a:r>
          <a:endParaRPr lang="cs-CZ" sz="1100" dirty="0"/>
        </a:p>
      </dgm:t>
    </dgm:pt>
    <dgm:pt modelId="{FB3E2B41-81AD-4068-9354-4B764E7CC2F7}" type="parTrans" cxnId="{14367CC6-B9B1-40CF-BBB3-C17F79391DAE}">
      <dgm:prSet/>
      <dgm:spPr/>
      <dgm:t>
        <a:bodyPr/>
        <a:lstStyle/>
        <a:p>
          <a:endParaRPr lang="cs-CZ"/>
        </a:p>
      </dgm:t>
    </dgm:pt>
    <dgm:pt modelId="{878E4EBE-18EA-43B6-B589-1210E1E4CF6A}" type="sibTrans" cxnId="{14367CC6-B9B1-40CF-BBB3-C17F79391DAE}">
      <dgm:prSet/>
      <dgm:spPr/>
      <dgm:t>
        <a:bodyPr/>
        <a:lstStyle/>
        <a:p>
          <a:endParaRPr lang="cs-CZ"/>
        </a:p>
      </dgm:t>
    </dgm:pt>
    <dgm:pt modelId="{D1B46980-6531-4606-95E6-44980827E919}">
      <dgm:prSet custT="1"/>
      <dgm:spPr/>
      <dgm:t>
        <a:bodyPr/>
        <a:lstStyle/>
        <a:p>
          <a:pPr algn="l" rtl="0"/>
          <a:r>
            <a:rPr lang="cs-CZ" sz="2000" dirty="0" smtClean="0"/>
            <a:t>AUTOR: </a:t>
          </a:r>
          <a:r>
            <a:rPr lang="cs-CZ" sz="2000" dirty="0" smtClean="0">
              <a:solidFill>
                <a:schemeClr val="tx1"/>
              </a:solidFill>
            </a:rPr>
            <a:t>Mgr. Jitka Zajíčková</a:t>
          </a:r>
          <a:endParaRPr lang="cs-CZ" sz="2000" dirty="0">
            <a:solidFill>
              <a:schemeClr val="tx1"/>
            </a:solidFill>
          </a:endParaRPr>
        </a:p>
      </dgm:t>
    </dgm:pt>
    <dgm:pt modelId="{4F7B2CF5-A270-4D61-A510-1C1C5A4DCD3B}" type="parTrans" cxnId="{AB906E97-3CD9-4E05-91AE-864F8E394536}">
      <dgm:prSet/>
      <dgm:spPr/>
      <dgm:t>
        <a:bodyPr/>
        <a:lstStyle/>
        <a:p>
          <a:endParaRPr lang="cs-CZ"/>
        </a:p>
      </dgm:t>
    </dgm:pt>
    <dgm:pt modelId="{CFF69701-2866-4EF5-BFB5-F3F9B72EB817}" type="sibTrans" cxnId="{AB906E97-3CD9-4E05-91AE-864F8E394536}">
      <dgm:prSet/>
      <dgm:spPr/>
      <dgm:t>
        <a:bodyPr/>
        <a:lstStyle/>
        <a:p>
          <a:endParaRPr lang="cs-CZ"/>
        </a:p>
      </dgm:t>
    </dgm:pt>
    <dgm:pt modelId="{D8197B8C-B260-4A16-BDF4-0947B075E274}">
      <dgm:prSet custT="1"/>
      <dgm:spPr/>
      <dgm:t>
        <a:bodyPr/>
        <a:lstStyle/>
        <a:p>
          <a:pPr algn="l" rtl="0"/>
          <a:r>
            <a:rPr lang="cs-CZ" sz="2000" dirty="0" smtClean="0"/>
            <a:t>TÉMA: </a:t>
          </a:r>
          <a:r>
            <a:rPr lang="cs-CZ" sz="2000" dirty="0" smtClean="0">
              <a:solidFill>
                <a:schemeClr val="tx1"/>
              </a:solidFill>
            </a:rPr>
            <a:t>CJ – 2.B – Druhy vět </a:t>
          </a:r>
          <a:r>
            <a:rPr lang="cs-CZ" sz="2000" smtClean="0">
              <a:solidFill>
                <a:schemeClr val="tx1"/>
              </a:solidFill>
            </a:rPr>
            <a:t>- procvičování</a:t>
          </a:r>
          <a:endParaRPr lang="cs-CZ" sz="2000" dirty="0">
            <a:solidFill>
              <a:schemeClr val="tx1"/>
            </a:solidFill>
          </a:endParaRPr>
        </a:p>
      </dgm:t>
    </dgm:pt>
    <dgm:pt modelId="{51C5993D-B262-45E6-B66E-76BC9D6D883D}" type="parTrans" cxnId="{EDF6FE6B-9DBE-4D7B-B8FD-7098875B4EED}">
      <dgm:prSet/>
      <dgm:spPr/>
      <dgm:t>
        <a:bodyPr/>
        <a:lstStyle/>
        <a:p>
          <a:endParaRPr lang="cs-CZ"/>
        </a:p>
      </dgm:t>
    </dgm:pt>
    <dgm:pt modelId="{1AEC7F05-E0FE-459C-BD47-224AC9D7BEE4}" type="sibTrans" cxnId="{EDF6FE6B-9DBE-4D7B-B8FD-7098875B4EED}">
      <dgm:prSet/>
      <dgm:spPr/>
      <dgm:t>
        <a:bodyPr/>
        <a:lstStyle/>
        <a:p>
          <a:endParaRPr lang="cs-CZ"/>
        </a:p>
      </dgm:t>
    </dgm:pt>
    <dgm:pt modelId="{4C35D32F-0EAB-4CD7-82EE-45574DC2A586}">
      <dgm:prSet custT="1"/>
      <dgm:spPr/>
      <dgm:t>
        <a:bodyPr/>
        <a:lstStyle/>
        <a:p>
          <a:pPr algn="l" rtl="0"/>
          <a:r>
            <a:rPr lang="cs-CZ" sz="2000" dirty="0" smtClean="0"/>
            <a:t>ČÍSLO PROJEKTU: CZ.1.07/1.4.00/21.1616 </a:t>
          </a:r>
          <a:endParaRPr lang="cs-CZ" sz="2000" dirty="0"/>
        </a:p>
      </dgm:t>
    </dgm:pt>
    <dgm:pt modelId="{A15F02C0-547C-48B3-9D05-E7F145EBF3C4}" type="parTrans" cxnId="{2221FB34-310D-4638-ACAE-9ACC709E4926}">
      <dgm:prSet/>
      <dgm:spPr/>
      <dgm:t>
        <a:bodyPr/>
        <a:lstStyle/>
        <a:p>
          <a:endParaRPr lang="cs-CZ"/>
        </a:p>
      </dgm:t>
    </dgm:pt>
    <dgm:pt modelId="{8C5711BF-38F0-4590-B6BC-B3119A33CA2E}" type="sibTrans" cxnId="{2221FB34-310D-4638-ACAE-9ACC709E4926}">
      <dgm:prSet/>
      <dgm:spPr/>
      <dgm:t>
        <a:bodyPr/>
        <a:lstStyle/>
        <a:p>
          <a:endParaRPr lang="cs-CZ"/>
        </a:p>
      </dgm:t>
    </dgm:pt>
    <dgm:pt modelId="{333A1088-737F-45CB-B68E-254E46348037}" type="pres">
      <dgm:prSet presAssocID="{757F3AB3-0718-4624-B441-E567A8F0AB56}" presName="Name0" presStyleCnt="0">
        <dgm:presLayoutVars>
          <dgm:chMax val="7"/>
          <dgm:dir/>
          <dgm:animLvl val="lvl"/>
          <dgm:resizeHandles val="exact"/>
        </dgm:presLayoutVars>
      </dgm:prSet>
      <dgm:spPr/>
      <dgm:t>
        <a:bodyPr/>
        <a:lstStyle/>
        <a:p>
          <a:endParaRPr lang="cs-CZ"/>
        </a:p>
      </dgm:t>
    </dgm:pt>
    <dgm:pt modelId="{F5ABB229-8D3B-4694-996A-96F23CF14429}" type="pres">
      <dgm:prSet presAssocID="{D1D4F407-5343-4D3F-B5B9-D407B03CAEB4}" presName="circle1" presStyleLbl="node1" presStyleIdx="0" presStyleCnt="5"/>
      <dgm:spPr/>
      <dgm:t>
        <a:bodyPr/>
        <a:lstStyle/>
        <a:p>
          <a:endParaRPr lang="cs-CZ"/>
        </a:p>
      </dgm:t>
    </dgm:pt>
    <dgm:pt modelId="{F41139FD-01EE-4571-8B17-4FB00FC51163}" type="pres">
      <dgm:prSet presAssocID="{D1D4F407-5343-4D3F-B5B9-D407B03CAEB4}" presName="space" presStyleCnt="0"/>
      <dgm:spPr/>
      <dgm:t>
        <a:bodyPr/>
        <a:lstStyle/>
        <a:p>
          <a:endParaRPr lang="cs-CZ"/>
        </a:p>
      </dgm:t>
    </dgm:pt>
    <dgm:pt modelId="{D005CE8C-CC26-4C3E-AC11-E15060ECD759}" type="pres">
      <dgm:prSet presAssocID="{D1D4F407-5343-4D3F-B5B9-D407B03CAEB4}" presName="rect1" presStyleLbl="alignAcc1" presStyleIdx="0" presStyleCnt="5" custLinFactNeighborX="1177"/>
      <dgm:spPr/>
      <dgm:t>
        <a:bodyPr/>
        <a:lstStyle/>
        <a:p>
          <a:endParaRPr lang="cs-CZ"/>
        </a:p>
      </dgm:t>
    </dgm:pt>
    <dgm:pt modelId="{2C702D82-9B77-49B7-9568-BB8EB47C3372}" type="pres">
      <dgm:prSet presAssocID="{D1B46980-6531-4606-95E6-44980827E919}" presName="vertSpace2" presStyleLbl="node1" presStyleIdx="0" presStyleCnt="5"/>
      <dgm:spPr/>
      <dgm:t>
        <a:bodyPr/>
        <a:lstStyle/>
        <a:p>
          <a:endParaRPr lang="cs-CZ"/>
        </a:p>
      </dgm:t>
    </dgm:pt>
    <dgm:pt modelId="{A52A0455-90FF-4808-ABD0-F02540D31D5A}" type="pres">
      <dgm:prSet presAssocID="{D1B46980-6531-4606-95E6-44980827E919}" presName="circle2" presStyleLbl="node1" presStyleIdx="1" presStyleCnt="5"/>
      <dgm:spPr/>
      <dgm:t>
        <a:bodyPr/>
        <a:lstStyle/>
        <a:p>
          <a:endParaRPr lang="cs-CZ"/>
        </a:p>
      </dgm:t>
    </dgm:pt>
    <dgm:pt modelId="{6140AFEC-043D-4C43-A2F9-D0F5331DF3A3}" type="pres">
      <dgm:prSet presAssocID="{D1B46980-6531-4606-95E6-44980827E919}" presName="rect2" presStyleLbl="alignAcc1" presStyleIdx="1" presStyleCnt="5"/>
      <dgm:spPr/>
      <dgm:t>
        <a:bodyPr/>
        <a:lstStyle/>
        <a:p>
          <a:endParaRPr lang="cs-CZ"/>
        </a:p>
      </dgm:t>
    </dgm:pt>
    <dgm:pt modelId="{9358AC05-5D7D-4327-9F80-1AD486AEA664}" type="pres">
      <dgm:prSet presAssocID="{B651F6E3-6281-48DB-9319-2AEAFDAE7572}" presName="vertSpace3" presStyleLbl="node1" presStyleIdx="1" presStyleCnt="5"/>
      <dgm:spPr/>
      <dgm:t>
        <a:bodyPr/>
        <a:lstStyle/>
        <a:p>
          <a:endParaRPr lang="cs-CZ"/>
        </a:p>
      </dgm:t>
    </dgm:pt>
    <dgm:pt modelId="{313FC574-E1CD-4FB4-B054-0B805CE0447D}" type="pres">
      <dgm:prSet presAssocID="{B651F6E3-6281-48DB-9319-2AEAFDAE7572}" presName="circle3" presStyleLbl="node1" presStyleIdx="2" presStyleCnt="5"/>
      <dgm:spPr/>
      <dgm:t>
        <a:bodyPr/>
        <a:lstStyle/>
        <a:p>
          <a:endParaRPr lang="cs-CZ"/>
        </a:p>
      </dgm:t>
    </dgm:pt>
    <dgm:pt modelId="{619D679B-A015-4ECF-8348-D1034C574F40}" type="pres">
      <dgm:prSet presAssocID="{B651F6E3-6281-48DB-9319-2AEAFDAE7572}" presName="rect3" presStyleLbl="alignAcc1" presStyleIdx="2" presStyleCnt="5"/>
      <dgm:spPr/>
      <dgm:t>
        <a:bodyPr/>
        <a:lstStyle/>
        <a:p>
          <a:endParaRPr lang="cs-CZ"/>
        </a:p>
      </dgm:t>
    </dgm:pt>
    <dgm:pt modelId="{322283A8-4A27-4CDA-BAE3-F381106A9174}" type="pres">
      <dgm:prSet presAssocID="{D8197B8C-B260-4A16-BDF4-0947B075E274}" presName="vertSpace4" presStyleLbl="node1" presStyleIdx="2" presStyleCnt="5"/>
      <dgm:spPr/>
      <dgm:t>
        <a:bodyPr/>
        <a:lstStyle/>
        <a:p>
          <a:endParaRPr lang="cs-CZ"/>
        </a:p>
      </dgm:t>
    </dgm:pt>
    <dgm:pt modelId="{FFC9F71D-1B4F-4AD9-A4A6-86ADEFC8AF5C}" type="pres">
      <dgm:prSet presAssocID="{D8197B8C-B260-4A16-BDF4-0947B075E274}" presName="circle4" presStyleLbl="node1" presStyleIdx="3" presStyleCnt="5"/>
      <dgm:spPr/>
      <dgm:t>
        <a:bodyPr/>
        <a:lstStyle/>
        <a:p>
          <a:endParaRPr lang="cs-CZ"/>
        </a:p>
      </dgm:t>
    </dgm:pt>
    <dgm:pt modelId="{25B08C86-7E15-44DC-BE7F-FFB55DD49D12}" type="pres">
      <dgm:prSet presAssocID="{D8197B8C-B260-4A16-BDF4-0947B075E274}" presName="rect4" presStyleLbl="alignAcc1" presStyleIdx="3" presStyleCnt="5"/>
      <dgm:spPr/>
      <dgm:t>
        <a:bodyPr/>
        <a:lstStyle/>
        <a:p>
          <a:endParaRPr lang="cs-CZ"/>
        </a:p>
      </dgm:t>
    </dgm:pt>
    <dgm:pt modelId="{76644BE8-9D7C-4C09-B250-3D10AF48CBB7}" type="pres">
      <dgm:prSet presAssocID="{4C35D32F-0EAB-4CD7-82EE-45574DC2A586}" presName="vertSpace5" presStyleLbl="node1" presStyleIdx="3" presStyleCnt="5"/>
      <dgm:spPr/>
      <dgm:t>
        <a:bodyPr/>
        <a:lstStyle/>
        <a:p>
          <a:endParaRPr lang="cs-CZ"/>
        </a:p>
      </dgm:t>
    </dgm:pt>
    <dgm:pt modelId="{EE85B701-7295-41C0-BA7A-34D3756A2AE6}" type="pres">
      <dgm:prSet presAssocID="{4C35D32F-0EAB-4CD7-82EE-45574DC2A586}" presName="circle5" presStyleLbl="node1" presStyleIdx="4" presStyleCnt="5"/>
      <dgm:spPr/>
      <dgm:t>
        <a:bodyPr/>
        <a:lstStyle/>
        <a:p>
          <a:endParaRPr lang="cs-CZ"/>
        </a:p>
      </dgm:t>
    </dgm:pt>
    <dgm:pt modelId="{8BEBB6EC-1DAA-4CAC-8A25-BC0FCBD5DBD5}" type="pres">
      <dgm:prSet presAssocID="{4C35D32F-0EAB-4CD7-82EE-45574DC2A586}" presName="rect5" presStyleLbl="alignAcc1" presStyleIdx="4" presStyleCnt="5"/>
      <dgm:spPr/>
      <dgm:t>
        <a:bodyPr/>
        <a:lstStyle/>
        <a:p>
          <a:endParaRPr lang="cs-CZ"/>
        </a:p>
      </dgm:t>
    </dgm:pt>
    <dgm:pt modelId="{AED2198E-93D5-4001-81B4-73124B309672}" type="pres">
      <dgm:prSet presAssocID="{D1D4F407-5343-4D3F-B5B9-D407B03CAEB4}" presName="rect1ParTxNoCh" presStyleLbl="alignAcc1" presStyleIdx="4" presStyleCnt="5">
        <dgm:presLayoutVars>
          <dgm:chMax val="1"/>
          <dgm:bulletEnabled val="1"/>
        </dgm:presLayoutVars>
      </dgm:prSet>
      <dgm:spPr/>
      <dgm:t>
        <a:bodyPr/>
        <a:lstStyle/>
        <a:p>
          <a:endParaRPr lang="cs-CZ"/>
        </a:p>
      </dgm:t>
    </dgm:pt>
    <dgm:pt modelId="{2BE915AB-18AA-4053-B92C-3BFC9ED204BB}" type="pres">
      <dgm:prSet presAssocID="{D1B46980-6531-4606-95E6-44980827E919}" presName="rect2ParTxNoCh" presStyleLbl="alignAcc1" presStyleIdx="4" presStyleCnt="5">
        <dgm:presLayoutVars>
          <dgm:chMax val="1"/>
          <dgm:bulletEnabled val="1"/>
        </dgm:presLayoutVars>
      </dgm:prSet>
      <dgm:spPr/>
      <dgm:t>
        <a:bodyPr/>
        <a:lstStyle/>
        <a:p>
          <a:endParaRPr lang="cs-CZ"/>
        </a:p>
      </dgm:t>
    </dgm:pt>
    <dgm:pt modelId="{6BB5E863-4638-4E1D-BFDE-399D028AC4ED}" type="pres">
      <dgm:prSet presAssocID="{B651F6E3-6281-48DB-9319-2AEAFDAE7572}" presName="rect3ParTxNoCh" presStyleLbl="alignAcc1" presStyleIdx="4" presStyleCnt="5">
        <dgm:presLayoutVars>
          <dgm:chMax val="1"/>
          <dgm:bulletEnabled val="1"/>
        </dgm:presLayoutVars>
      </dgm:prSet>
      <dgm:spPr/>
      <dgm:t>
        <a:bodyPr/>
        <a:lstStyle/>
        <a:p>
          <a:endParaRPr lang="cs-CZ"/>
        </a:p>
      </dgm:t>
    </dgm:pt>
    <dgm:pt modelId="{5A5FFA88-C948-4069-8E93-59FA12366E83}" type="pres">
      <dgm:prSet presAssocID="{D8197B8C-B260-4A16-BDF4-0947B075E274}" presName="rect4ParTxNoCh" presStyleLbl="alignAcc1" presStyleIdx="4" presStyleCnt="5">
        <dgm:presLayoutVars>
          <dgm:chMax val="1"/>
          <dgm:bulletEnabled val="1"/>
        </dgm:presLayoutVars>
      </dgm:prSet>
      <dgm:spPr/>
      <dgm:t>
        <a:bodyPr/>
        <a:lstStyle/>
        <a:p>
          <a:endParaRPr lang="cs-CZ"/>
        </a:p>
      </dgm:t>
    </dgm:pt>
    <dgm:pt modelId="{890E4F0B-2866-4A3F-A3C7-2A14B1797930}" type="pres">
      <dgm:prSet presAssocID="{4C35D32F-0EAB-4CD7-82EE-45574DC2A586}" presName="rect5ParTxNoCh" presStyleLbl="alignAcc1" presStyleIdx="4" presStyleCnt="5">
        <dgm:presLayoutVars>
          <dgm:chMax val="1"/>
          <dgm:bulletEnabled val="1"/>
        </dgm:presLayoutVars>
      </dgm:prSet>
      <dgm:spPr/>
      <dgm:t>
        <a:bodyPr/>
        <a:lstStyle/>
        <a:p>
          <a:endParaRPr lang="cs-CZ"/>
        </a:p>
      </dgm:t>
    </dgm:pt>
  </dgm:ptLst>
  <dgm:cxnLst>
    <dgm:cxn modelId="{E63C4D2E-CFCF-4DCA-BE3B-7A380EA857A2}" type="presOf" srcId="{B651F6E3-6281-48DB-9319-2AEAFDAE7572}" destId="{619D679B-A015-4ECF-8348-D1034C574F40}" srcOrd="0" destOrd="0" presId="urn:microsoft.com/office/officeart/2005/8/layout/target3"/>
    <dgm:cxn modelId="{842AEB70-B70B-4EFA-AA7B-0A1643B9C42E}" type="presOf" srcId="{D1B46980-6531-4606-95E6-44980827E919}" destId="{2BE915AB-18AA-4053-B92C-3BFC9ED204BB}" srcOrd="1" destOrd="0" presId="urn:microsoft.com/office/officeart/2005/8/layout/target3"/>
    <dgm:cxn modelId="{EDF6FE6B-9DBE-4D7B-B8FD-7098875B4EED}" srcId="{757F3AB3-0718-4624-B441-E567A8F0AB56}" destId="{D8197B8C-B260-4A16-BDF4-0947B075E274}" srcOrd="3" destOrd="0" parTransId="{51C5993D-B262-45E6-B66E-76BC9D6D883D}" sibTransId="{1AEC7F05-E0FE-459C-BD47-224AC9D7BEE4}"/>
    <dgm:cxn modelId="{7310322A-992E-4FDD-9491-49196CB7ECBA}" type="presOf" srcId="{B651F6E3-6281-48DB-9319-2AEAFDAE7572}" destId="{6BB5E863-4638-4E1D-BFDE-399D028AC4ED}" srcOrd="1" destOrd="0" presId="urn:microsoft.com/office/officeart/2005/8/layout/target3"/>
    <dgm:cxn modelId="{A391A6B5-A5A6-43BE-AE88-E5BCCAA2ECC7}" type="presOf" srcId="{D1D4F407-5343-4D3F-B5B9-D407B03CAEB4}" destId="{AED2198E-93D5-4001-81B4-73124B309672}" srcOrd="1" destOrd="0" presId="urn:microsoft.com/office/officeart/2005/8/layout/target3"/>
    <dgm:cxn modelId="{439747E0-B779-446D-AFEB-7F6D1FE01C1E}" type="presOf" srcId="{D1D4F407-5343-4D3F-B5B9-D407B03CAEB4}" destId="{D005CE8C-CC26-4C3E-AC11-E15060ECD759}" srcOrd="0" destOrd="0" presId="urn:microsoft.com/office/officeart/2005/8/layout/target3"/>
    <dgm:cxn modelId="{2221FB34-310D-4638-ACAE-9ACC709E4926}" srcId="{757F3AB3-0718-4624-B441-E567A8F0AB56}" destId="{4C35D32F-0EAB-4CD7-82EE-45574DC2A586}" srcOrd="4" destOrd="0" parTransId="{A15F02C0-547C-48B3-9D05-E7F145EBF3C4}" sibTransId="{8C5711BF-38F0-4590-B6BC-B3119A33CA2E}"/>
    <dgm:cxn modelId="{00E434B9-5009-46CF-BD82-C9B2F26ABCF5}" type="presOf" srcId="{4C35D32F-0EAB-4CD7-82EE-45574DC2A586}" destId="{890E4F0B-2866-4A3F-A3C7-2A14B1797930}" srcOrd="1" destOrd="0" presId="urn:microsoft.com/office/officeart/2005/8/layout/target3"/>
    <dgm:cxn modelId="{AB906E97-3CD9-4E05-91AE-864F8E394536}" srcId="{757F3AB3-0718-4624-B441-E567A8F0AB56}" destId="{D1B46980-6531-4606-95E6-44980827E919}" srcOrd="1" destOrd="0" parTransId="{4F7B2CF5-A270-4D61-A510-1C1C5A4DCD3B}" sibTransId="{CFF69701-2866-4EF5-BFB5-F3F9B72EB817}"/>
    <dgm:cxn modelId="{5F426D9E-34A9-4395-B76F-DD0C9F360818}" type="presOf" srcId="{4C35D32F-0EAB-4CD7-82EE-45574DC2A586}" destId="{8BEBB6EC-1DAA-4CAC-8A25-BC0FCBD5DBD5}" srcOrd="0" destOrd="0" presId="urn:microsoft.com/office/officeart/2005/8/layout/target3"/>
    <dgm:cxn modelId="{7BC66EC3-EBD6-4F3A-99ED-9D25F66FFA51}" srcId="{757F3AB3-0718-4624-B441-E567A8F0AB56}" destId="{B651F6E3-6281-48DB-9319-2AEAFDAE7572}" srcOrd="2" destOrd="0" parTransId="{A571E265-742E-411A-ABCF-E39FDBC7528A}" sibTransId="{E33260FE-399D-481C-B2D6-3B35DD16DC84}"/>
    <dgm:cxn modelId="{8F75FB2F-3638-4175-9F40-046CBEF49338}" type="presOf" srcId="{D1B46980-6531-4606-95E6-44980827E919}" destId="{6140AFEC-043D-4C43-A2F9-D0F5331DF3A3}" srcOrd="0" destOrd="0" presId="urn:microsoft.com/office/officeart/2005/8/layout/target3"/>
    <dgm:cxn modelId="{14367CC6-B9B1-40CF-BBB3-C17F79391DAE}" srcId="{757F3AB3-0718-4624-B441-E567A8F0AB56}" destId="{D1D4F407-5343-4D3F-B5B9-D407B03CAEB4}" srcOrd="0" destOrd="0" parTransId="{FB3E2B41-81AD-4068-9354-4B764E7CC2F7}" sibTransId="{878E4EBE-18EA-43B6-B589-1210E1E4CF6A}"/>
    <dgm:cxn modelId="{AE2FE2A7-22E7-419E-9B86-0D8E10BAB87F}" type="presOf" srcId="{D8197B8C-B260-4A16-BDF4-0947B075E274}" destId="{25B08C86-7E15-44DC-BE7F-FFB55DD49D12}" srcOrd="0" destOrd="0" presId="urn:microsoft.com/office/officeart/2005/8/layout/target3"/>
    <dgm:cxn modelId="{C112D6B4-9160-47D4-AB98-3733A8A9F444}" type="presOf" srcId="{757F3AB3-0718-4624-B441-E567A8F0AB56}" destId="{333A1088-737F-45CB-B68E-254E46348037}" srcOrd="0" destOrd="0" presId="urn:microsoft.com/office/officeart/2005/8/layout/target3"/>
    <dgm:cxn modelId="{E3992FBD-29CB-471B-BB9D-807B9F3AFF07}" type="presOf" srcId="{D8197B8C-B260-4A16-BDF4-0947B075E274}" destId="{5A5FFA88-C948-4069-8E93-59FA12366E83}" srcOrd="1" destOrd="0" presId="urn:microsoft.com/office/officeart/2005/8/layout/target3"/>
    <dgm:cxn modelId="{7CE50681-CFB0-4746-9D95-6D68C53A0BE8}" type="presParOf" srcId="{333A1088-737F-45CB-B68E-254E46348037}" destId="{F5ABB229-8D3B-4694-996A-96F23CF14429}" srcOrd="0" destOrd="0" presId="urn:microsoft.com/office/officeart/2005/8/layout/target3"/>
    <dgm:cxn modelId="{9124E788-BC63-4835-B8F8-742A81760F9F}" type="presParOf" srcId="{333A1088-737F-45CB-B68E-254E46348037}" destId="{F41139FD-01EE-4571-8B17-4FB00FC51163}" srcOrd="1" destOrd="0" presId="urn:microsoft.com/office/officeart/2005/8/layout/target3"/>
    <dgm:cxn modelId="{B9768E5A-2E48-403A-AAB9-5435A85CEF9D}" type="presParOf" srcId="{333A1088-737F-45CB-B68E-254E46348037}" destId="{D005CE8C-CC26-4C3E-AC11-E15060ECD759}" srcOrd="2" destOrd="0" presId="urn:microsoft.com/office/officeart/2005/8/layout/target3"/>
    <dgm:cxn modelId="{FBD6C4FB-E122-49CD-BC06-E6AD06B29075}" type="presParOf" srcId="{333A1088-737F-45CB-B68E-254E46348037}" destId="{2C702D82-9B77-49B7-9568-BB8EB47C3372}" srcOrd="3" destOrd="0" presId="urn:microsoft.com/office/officeart/2005/8/layout/target3"/>
    <dgm:cxn modelId="{A4A1D35C-7FE2-454D-ADBC-EEF9B5B246EF}" type="presParOf" srcId="{333A1088-737F-45CB-B68E-254E46348037}" destId="{A52A0455-90FF-4808-ABD0-F02540D31D5A}" srcOrd="4" destOrd="0" presId="urn:microsoft.com/office/officeart/2005/8/layout/target3"/>
    <dgm:cxn modelId="{FFE3DB29-CD92-4DD7-9D68-35E8CCF798D4}" type="presParOf" srcId="{333A1088-737F-45CB-B68E-254E46348037}" destId="{6140AFEC-043D-4C43-A2F9-D0F5331DF3A3}" srcOrd="5" destOrd="0" presId="urn:microsoft.com/office/officeart/2005/8/layout/target3"/>
    <dgm:cxn modelId="{D037D74C-C112-4021-9583-58C1F31F2287}" type="presParOf" srcId="{333A1088-737F-45CB-B68E-254E46348037}" destId="{9358AC05-5D7D-4327-9F80-1AD486AEA664}" srcOrd="6" destOrd="0" presId="urn:microsoft.com/office/officeart/2005/8/layout/target3"/>
    <dgm:cxn modelId="{8779EFB9-6E0F-497B-AA0F-918320F86A42}" type="presParOf" srcId="{333A1088-737F-45CB-B68E-254E46348037}" destId="{313FC574-E1CD-4FB4-B054-0B805CE0447D}" srcOrd="7" destOrd="0" presId="urn:microsoft.com/office/officeart/2005/8/layout/target3"/>
    <dgm:cxn modelId="{7AA5ADE1-5198-4830-80F9-63F246FF06B1}" type="presParOf" srcId="{333A1088-737F-45CB-B68E-254E46348037}" destId="{619D679B-A015-4ECF-8348-D1034C574F40}" srcOrd="8" destOrd="0" presId="urn:microsoft.com/office/officeart/2005/8/layout/target3"/>
    <dgm:cxn modelId="{2D171471-C558-4D76-AA6F-D7B906A0F938}" type="presParOf" srcId="{333A1088-737F-45CB-B68E-254E46348037}" destId="{322283A8-4A27-4CDA-BAE3-F381106A9174}" srcOrd="9" destOrd="0" presId="urn:microsoft.com/office/officeart/2005/8/layout/target3"/>
    <dgm:cxn modelId="{F7D1AE79-4D15-41D5-8763-77CAB4B14E73}" type="presParOf" srcId="{333A1088-737F-45CB-B68E-254E46348037}" destId="{FFC9F71D-1B4F-4AD9-A4A6-86ADEFC8AF5C}" srcOrd="10" destOrd="0" presId="urn:microsoft.com/office/officeart/2005/8/layout/target3"/>
    <dgm:cxn modelId="{3C5B4F06-CF6D-4F47-B6EF-138C117EEDFC}" type="presParOf" srcId="{333A1088-737F-45CB-B68E-254E46348037}" destId="{25B08C86-7E15-44DC-BE7F-FFB55DD49D12}" srcOrd="11" destOrd="0" presId="urn:microsoft.com/office/officeart/2005/8/layout/target3"/>
    <dgm:cxn modelId="{D674FE3C-83B3-4B13-BAB6-87433B022A6D}" type="presParOf" srcId="{333A1088-737F-45CB-B68E-254E46348037}" destId="{76644BE8-9D7C-4C09-B250-3D10AF48CBB7}" srcOrd="12" destOrd="0" presId="urn:microsoft.com/office/officeart/2005/8/layout/target3"/>
    <dgm:cxn modelId="{CDCCBCF7-7230-4CB9-8F1C-9619D01B90BA}" type="presParOf" srcId="{333A1088-737F-45CB-B68E-254E46348037}" destId="{EE85B701-7295-41C0-BA7A-34D3756A2AE6}" srcOrd="13" destOrd="0" presId="urn:microsoft.com/office/officeart/2005/8/layout/target3"/>
    <dgm:cxn modelId="{7A90A483-9868-4E9D-9BC2-CAF884D36621}" type="presParOf" srcId="{333A1088-737F-45CB-B68E-254E46348037}" destId="{8BEBB6EC-1DAA-4CAC-8A25-BC0FCBD5DBD5}" srcOrd="14" destOrd="0" presId="urn:microsoft.com/office/officeart/2005/8/layout/target3"/>
    <dgm:cxn modelId="{16828511-2665-468C-9125-B5ED79034B02}" type="presParOf" srcId="{333A1088-737F-45CB-B68E-254E46348037}" destId="{AED2198E-93D5-4001-81B4-73124B309672}" srcOrd="15" destOrd="0" presId="urn:microsoft.com/office/officeart/2005/8/layout/target3"/>
    <dgm:cxn modelId="{1DA8418A-514D-4753-8A5E-D37FFD86700A}" type="presParOf" srcId="{333A1088-737F-45CB-B68E-254E46348037}" destId="{2BE915AB-18AA-4053-B92C-3BFC9ED204BB}" srcOrd="16" destOrd="0" presId="urn:microsoft.com/office/officeart/2005/8/layout/target3"/>
    <dgm:cxn modelId="{B5461DA3-4BF1-4530-956A-CCF68514476C}" type="presParOf" srcId="{333A1088-737F-45CB-B68E-254E46348037}" destId="{6BB5E863-4638-4E1D-BFDE-399D028AC4ED}" srcOrd="17" destOrd="0" presId="urn:microsoft.com/office/officeart/2005/8/layout/target3"/>
    <dgm:cxn modelId="{07BC9448-B52A-421F-A6F8-1FC467CEF853}" type="presParOf" srcId="{333A1088-737F-45CB-B68E-254E46348037}" destId="{5A5FFA88-C948-4069-8E93-59FA12366E83}" srcOrd="18" destOrd="0" presId="urn:microsoft.com/office/officeart/2005/8/layout/target3"/>
    <dgm:cxn modelId="{A0D98E4F-51FB-406E-92F8-A97E2D9E0BD6}" type="presParOf" srcId="{333A1088-737F-45CB-B68E-254E46348037}" destId="{890E4F0B-2866-4A3F-A3C7-2A14B1797930}" srcOrd="19" destOrd="0" presId="urn:microsoft.com/office/officeart/2005/8/layout/target3"/>
  </dgm:cxnLst>
  <dgm:bg/>
  <dgm:whole/>
  <dgm:extLst>
    <a:ext uri="http://schemas.microsoft.com/office/drawing/2008/diagram">
      <dsp:dataModelExt xmlns=""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ABB229-8D3B-4694-996A-96F23CF14429}">
      <dsp:nvSpPr>
        <dsp:cNvPr id="0" name=""/>
        <dsp:cNvSpPr/>
      </dsp:nvSpPr>
      <dsp:spPr>
        <a:xfrm>
          <a:off x="0" y="0"/>
          <a:ext cx="2547714" cy="2547714"/>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D005CE8C-CC26-4C3E-AC11-E15060ECD759}">
      <dsp:nvSpPr>
        <dsp:cNvPr id="0" name=""/>
        <dsp:cNvSpPr/>
      </dsp:nvSpPr>
      <dsp:spPr>
        <a:xfrm>
          <a:off x="1273857" y="0"/>
          <a:ext cx="6498543" cy="254771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NÁZEV ŠKOLY: </a:t>
          </a:r>
          <a:r>
            <a:rPr lang="cs-CZ" sz="1100" kern="1200" dirty="0" smtClean="0"/>
            <a:t>Základní škola, Uherský Ostroh, okres Uherské Hradiště, příspěvková organizace</a:t>
          </a:r>
          <a:endParaRPr lang="cs-CZ" sz="1100" kern="1200" dirty="0"/>
        </a:p>
      </dsp:txBody>
      <dsp:txXfrm>
        <a:off x="1273857" y="0"/>
        <a:ext cx="6498543" cy="407634"/>
      </dsp:txXfrm>
    </dsp:sp>
    <dsp:sp modelId="{A52A0455-90FF-4808-ABD0-F02540D31D5A}">
      <dsp:nvSpPr>
        <dsp:cNvPr id="0" name=""/>
        <dsp:cNvSpPr/>
      </dsp:nvSpPr>
      <dsp:spPr>
        <a:xfrm>
          <a:off x="267509" y="407634"/>
          <a:ext cx="2012694" cy="2012694"/>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6140AFEC-043D-4C43-A2F9-D0F5331DF3A3}">
      <dsp:nvSpPr>
        <dsp:cNvPr id="0" name=""/>
        <dsp:cNvSpPr/>
      </dsp:nvSpPr>
      <dsp:spPr>
        <a:xfrm>
          <a:off x="1273857" y="407634"/>
          <a:ext cx="6498543" cy="201269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AUTOR: </a:t>
          </a:r>
          <a:r>
            <a:rPr lang="cs-CZ" sz="2000" kern="1200" dirty="0" smtClean="0">
              <a:solidFill>
                <a:schemeClr val="tx1"/>
              </a:solidFill>
            </a:rPr>
            <a:t>Mgr. Jitka Zajíčková</a:t>
          </a:r>
          <a:endParaRPr lang="cs-CZ" sz="2000" kern="1200" dirty="0">
            <a:solidFill>
              <a:schemeClr val="tx1"/>
            </a:solidFill>
          </a:endParaRPr>
        </a:p>
      </dsp:txBody>
      <dsp:txXfrm>
        <a:off x="1273857" y="407634"/>
        <a:ext cx="6498543" cy="407634"/>
      </dsp:txXfrm>
    </dsp:sp>
    <dsp:sp modelId="{313FC574-E1CD-4FB4-B054-0B805CE0447D}">
      <dsp:nvSpPr>
        <dsp:cNvPr id="0" name=""/>
        <dsp:cNvSpPr/>
      </dsp:nvSpPr>
      <dsp:spPr>
        <a:xfrm>
          <a:off x="535019" y="815268"/>
          <a:ext cx="1477674" cy="1477674"/>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619D679B-A015-4ECF-8348-D1034C574F40}">
      <dsp:nvSpPr>
        <dsp:cNvPr id="0" name=""/>
        <dsp:cNvSpPr/>
      </dsp:nvSpPr>
      <dsp:spPr>
        <a:xfrm>
          <a:off x="1273857" y="815268"/>
          <a:ext cx="6498543" cy="147767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NÁZEV:</a:t>
          </a:r>
          <a:r>
            <a:rPr lang="cs-CZ" sz="2000" kern="1200" baseline="0" dirty="0" smtClean="0"/>
            <a:t> </a:t>
          </a:r>
          <a:r>
            <a:rPr lang="cs-CZ" sz="2000" kern="1200" baseline="0" dirty="0" smtClean="0">
              <a:solidFill>
                <a:schemeClr val="tx1"/>
              </a:solidFill>
            </a:rPr>
            <a:t>VY_32_INOVACE_01_CJ_20</a:t>
          </a:r>
          <a:endParaRPr lang="cs-CZ" sz="2000" kern="1200" dirty="0">
            <a:solidFill>
              <a:schemeClr val="tx1"/>
            </a:solidFill>
          </a:endParaRPr>
        </a:p>
      </dsp:txBody>
      <dsp:txXfrm>
        <a:off x="1273857" y="815268"/>
        <a:ext cx="6498543" cy="407634"/>
      </dsp:txXfrm>
    </dsp:sp>
    <dsp:sp modelId="{FFC9F71D-1B4F-4AD9-A4A6-86ADEFC8AF5C}">
      <dsp:nvSpPr>
        <dsp:cNvPr id="0" name=""/>
        <dsp:cNvSpPr/>
      </dsp:nvSpPr>
      <dsp:spPr>
        <a:xfrm>
          <a:off x="802529" y="1222902"/>
          <a:ext cx="942654" cy="942654"/>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25B08C86-7E15-44DC-BE7F-FFB55DD49D12}">
      <dsp:nvSpPr>
        <dsp:cNvPr id="0" name=""/>
        <dsp:cNvSpPr/>
      </dsp:nvSpPr>
      <dsp:spPr>
        <a:xfrm>
          <a:off x="1273857" y="1222902"/>
          <a:ext cx="6498543" cy="94265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TÉMA: </a:t>
          </a:r>
          <a:r>
            <a:rPr lang="cs-CZ" sz="2000" kern="1200" dirty="0" smtClean="0">
              <a:solidFill>
                <a:schemeClr val="tx1"/>
              </a:solidFill>
            </a:rPr>
            <a:t>CJ – 2.B – Druhy vět </a:t>
          </a:r>
          <a:r>
            <a:rPr lang="cs-CZ" sz="2000" kern="1200" smtClean="0">
              <a:solidFill>
                <a:schemeClr val="tx1"/>
              </a:solidFill>
            </a:rPr>
            <a:t>- procvičování</a:t>
          </a:r>
          <a:endParaRPr lang="cs-CZ" sz="2000" kern="1200" dirty="0">
            <a:solidFill>
              <a:schemeClr val="tx1"/>
            </a:solidFill>
          </a:endParaRPr>
        </a:p>
      </dsp:txBody>
      <dsp:txXfrm>
        <a:off x="1273857" y="1222902"/>
        <a:ext cx="6498543" cy="407634"/>
      </dsp:txXfrm>
    </dsp:sp>
    <dsp:sp modelId="{EE85B701-7295-41C0-BA7A-34D3756A2AE6}">
      <dsp:nvSpPr>
        <dsp:cNvPr id="0" name=""/>
        <dsp:cNvSpPr/>
      </dsp:nvSpPr>
      <dsp:spPr>
        <a:xfrm>
          <a:off x="1070039" y="1630536"/>
          <a:ext cx="407634" cy="407634"/>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8BEBB6EC-1DAA-4CAC-8A25-BC0FCBD5DBD5}">
      <dsp:nvSpPr>
        <dsp:cNvPr id="0" name=""/>
        <dsp:cNvSpPr/>
      </dsp:nvSpPr>
      <dsp:spPr>
        <a:xfrm>
          <a:off x="1273857" y="1630536"/>
          <a:ext cx="6498543" cy="40763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ČÍSLO PROJEKTU: CZ.1.07/1.4.00/21.1616 </a:t>
          </a:r>
          <a:endParaRPr lang="cs-CZ" sz="2000" kern="1200" dirty="0"/>
        </a:p>
      </dsp:txBody>
      <dsp:txXfrm>
        <a:off x="1273857" y="1630536"/>
        <a:ext cx="6498543" cy="407634"/>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defRPr>
            </a:lvl1pPr>
          </a:lstStyle>
          <a:p>
            <a:pPr>
              <a:defRPr/>
            </a:pPr>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defRPr>
            </a:lvl1pPr>
          </a:lstStyle>
          <a:p>
            <a:pPr>
              <a:defRPr/>
            </a:pPr>
            <a:fld id="{909FEFA9-1FAC-4423-A029-2AF083D2A489}" type="datetimeFigureOut">
              <a:rPr lang="cs-CZ"/>
              <a:pPr>
                <a:defRPr/>
              </a:pPr>
              <a:t>16.11.2011</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cs-CZ" noProof="0"/>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noProof="0" smtClean="0"/>
              <a:t>Kliknutím lze upravit styly předlohy textu.</a:t>
            </a:r>
          </a:p>
          <a:p>
            <a:pPr lvl="1"/>
            <a:r>
              <a:rPr lang="cs-CZ" noProof="0" smtClean="0"/>
              <a:t>Druhá úroveň</a:t>
            </a:r>
          </a:p>
          <a:p>
            <a:pPr lvl="2"/>
            <a:r>
              <a:rPr lang="cs-CZ" noProof="0" smtClean="0"/>
              <a:t>Třetí úroveň</a:t>
            </a:r>
          </a:p>
          <a:p>
            <a:pPr lvl="3"/>
            <a:r>
              <a:rPr lang="cs-CZ" noProof="0" smtClean="0"/>
              <a:t>Čtvrtá úroveň</a:t>
            </a:r>
          </a:p>
          <a:p>
            <a:pPr lvl="4"/>
            <a:r>
              <a:rPr lang="cs-CZ" noProof="0" smtClean="0"/>
              <a:t>Pátá úroveň</a:t>
            </a:r>
            <a:endParaRPr lang="cs-CZ" noProof="0"/>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defRPr>
            </a:lvl1pPr>
          </a:lstStyle>
          <a:p>
            <a:pPr>
              <a:defRPr/>
            </a:pPr>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a:latin typeface="+mn-lt"/>
              </a:defRPr>
            </a:lvl1pPr>
          </a:lstStyle>
          <a:p>
            <a:pPr>
              <a:defRPr/>
            </a:pPr>
            <a:fld id="{42EC803A-7A0D-4DA2-93BA-17C66CE0AE2D}" type="slidenum">
              <a:rPr lang="cs-CZ"/>
              <a:pPr>
                <a:defRPr/>
              </a:pPr>
              <a:t>‹#›</a:t>
            </a:fld>
            <a:endParaRPr lang="cs-CZ"/>
          </a:p>
        </p:txBody>
      </p:sp>
    </p:spTree>
    <p:extLst>
      <p:ext uri="{BB962C8B-B14F-4D97-AF65-F5344CB8AC3E}">
        <p14:creationId xmlns="" xmlns:p14="http://schemas.microsoft.com/office/powerpoint/2010/main" val="351605579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Zástupný symbol pro obrázek snímku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Lst>
        </p:spPr>
      </p:sp>
      <p:sp>
        <p:nvSpPr>
          <p:cNvPr id="14339" name="Zástupný symbol pro poznámky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cs-CZ" smtClean="0"/>
          </a:p>
        </p:txBody>
      </p:sp>
      <p:sp>
        <p:nvSpPr>
          <p:cNvPr id="7172" name="Zástupný symbol pro číslo snímku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6A4FD495-64B5-4D59-83CE-4AAFBA96FBC5}" type="slidenum">
              <a:rPr lang="cs-CZ" smtClean="0"/>
              <a:pPr fontAlgn="base">
                <a:spcBef>
                  <a:spcPct val="0"/>
                </a:spcBef>
                <a:spcAft>
                  <a:spcPct val="0"/>
                </a:spcAft>
                <a:defRPr/>
              </a:pPr>
              <a:t>1</a:t>
            </a:fld>
            <a:endParaRPr lang="cs-CZ"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lvl1pPr>
              <a:defRPr/>
            </a:lvl1pPr>
          </a:lstStyle>
          <a:p>
            <a:pPr>
              <a:defRPr/>
            </a:pPr>
            <a:fld id="{10C5EC29-88E5-411E-B36B-05DF02E4BD62}" type="datetimeFigureOut">
              <a:rPr lang="cs-CZ"/>
              <a:pPr>
                <a:defRPr/>
              </a:pPr>
              <a:t>16.11.2011</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C0CD298D-67F4-467F-B630-CB9B3EC393FF}" type="slidenum">
              <a:rPr lang="cs-CZ"/>
              <a:pPr>
                <a:defRPr/>
              </a:pPr>
              <a:t>‹#›</a:t>
            </a:fld>
            <a:endParaRPr lang="cs-CZ"/>
          </a:p>
        </p:txBody>
      </p:sp>
    </p:spTree>
    <p:extLst>
      <p:ext uri="{BB962C8B-B14F-4D97-AF65-F5344CB8AC3E}">
        <p14:creationId xmlns="" xmlns:p14="http://schemas.microsoft.com/office/powerpoint/2010/main" val="11584362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64C5F5C3-89FD-4E12-BD7D-EBD2E1F7A02C}" type="datetimeFigureOut">
              <a:rPr lang="cs-CZ"/>
              <a:pPr>
                <a:defRPr/>
              </a:pPr>
              <a:t>16.11.2011</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397D0FA9-7F80-4321-BCE9-0D74D7930B88}" type="slidenum">
              <a:rPr lang="cs-CZ"/>
              <a:pPr>
                <a:defRPr/>
              </a:pPr>
              <a:t>‹#›</a:t>
            </a:fld>
            <a:endParaRPr lang="cs-CZ"/>
          </a:p>
        </p:txBody>
      </p:sp>
    </p:spTree>
    <p:extLst>
      <p:ext uri="{BB962C8B-B14F-4D97-AF65-F5344CB8AC3E}">
        <p14:creationId xmlns="" xmlns:p14="http://schemas.microsoft.com/office/powerpoint/2010/main" val="22833360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lvl1pPr>
              <a:defRPr/>
            </a:lvl1pPr>
          </a:lstStyle>
          <a:p>
            <a:pPr>
              <a:defRPr/>
            </a:pPr>
            <a:fld id="{CBB2C730-2891-4C8C-8562-6B658BF865B3}" type="datetimeFigureOut">
              <a:rPr lang="cs-CZ"/>
              <a:pPr>
                <a:defRPr/>
              </a:pPr>
              <a:t>16.11.2011</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BC7A8469-4033-458A-8DBE-59CFCDAE0EC7}" type="slidenum">
              <a:rPr lang="cs-CZ"/>
              <a:pPr>
                <a:defRPr/>
              </a:pPr>
              <a:t>‹#›</a:t>
            </a:fld>
            <a:endParaRPr lang="cs-CZ"/>
          </a:p>
        </p:txBody>
      </p:sp>
    </p:spTree>
    <p:extLst>
      <p:ext uri="{BB962C8B-B14F-4D97-AF65-F5344CB8AC3E}">
        <p14:creationId xmlns="" xmlns:p14="http://schemas.microsoft.com/office/powerpoint/2010/main" val="31924011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3"/>
          <p:cNvSpPr>
            <a:spLocks noGrp="1"/>
          </p:cNvSpPr>
          <p:nvPr>
            <p:ph type="dt" sz="half" idx="10"/>
          </p:nvPr>
        </p:nvSpPr>
        <p:spPr/>
        <p:txBody>
          <a:bodyPr/>
          <a:lstStyle>
            <a:lvl1pPr>
              <a:defRPr/>
            </a:lvl1pPr>
          </a:lstStyle>
          <a:p>
            <a:pPr>
              <a:defRPr/>
            </a:pPr>
            <a:fld id="{B14AEEB4-3D4F-437F-8FF7-2CF00DF1E87D}" type="datetimeFigureOut">
              <a:rPr lang="cs-CZ"/>
              <a:pPr>
                <a:defRPr/>
              </a:pPr>
              <a:t>16.11.2011</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7D9D366D-EF16-40A3-ADD1-81E8CB69273E}" type="slidenum">
              <a:rPr lang="cs-CZ"/>
              <a:pPr>
                <a:defRPr/>
              </a:pPr>
              <a:t>‹#›</a:t>
            </a:fld>
            <a:endParaRPr lang="cs-CZ"/>
          </a:p>
        </p:txBody>
      </p:sp>
    </p:spTree>
    <p:extLst>
      <p:ext uri="{BB962C8B-B14F-4D97-AF65-F5344CB8AC3E}">
        <p14:creationId xmlns="" xmlns:p14="http://schemas.microsoft.com/office/powerpoint/2010/main" val="28164285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3"/>
          <p:cNvSpPr>
            <a:spLocks noGrp="1"/>
          </p:cNvSpPr>
          <p:nvPr>
            <p:ph type="dt" sz="half" idx="10"/>
          </p:nvPr>
        </p:nvSpPr>
        <p:spPr/>
        <p:txBody>
          <a:bodyPr/>
          <a:lstStyle>
            <a:lvl1pPr>
              <a:defRPr/>
            </a:lvl1pPr>
          </a:lstStyle>
          <a:p>
            <a:pPr>
              <a:defRPr/>
            </a:pPr>
            <a:fld id="{30008EBC-8CD1-44C8-AF79-2F5125E9C3A1}" type="datetimeFigureOut">
              <a:rPr lang="cs-CZ"/>
              <a:pPr>
                <a:defRPr/>
              </a:pPr>
              <a:t>16.11.2011</a:t>
            </a:fld>
            <a:endParaRPr lang="cs-CZ"/>
          </a:p>
        </p:txBody>
      </p:sp>
      <p:sp>
        <p:nvSpPr>
          <p:cNvPr id="8" name="Zástupný symbol pro zápatí 4"/>
          <p:cNvSpPr>
            <a:spLocks noGrp="1"/>
          </p:cNvSpPr>
          <p:nvPr>
            <p:ph type="ftr" sz="quarter" idx="11"/>
          </p:nvPr>
        </p:nvSpPr>
        <p:spPr/>
        <p:txBody>
          <a:bodyPr/>
          <a:lstStyle>
            <a:lvl1pPr>
              <a:defRPr/>
            </a:lvl1pPr>
          </a:lstStyle>
          <a:p>
            <a:pPr>
              <a:defRPr/>
            </a:pPr>
            <a:endParaRPr lang="cs-CZ"/>
          </a:p>
        </p:txBody>
      </p:sp>
      <p:sp>
        <p:nvSpPr>
          <p:cNvPr id="9" name="Zástupný symbol pro číslo snímku 5"/>
          <p:cNvSpPr>
            <a:spLocks noGrp="1"/>
          </p:cNvSpPr>
          <p:nvPr>
            <p:ph type="sldNum" sz="quarter" idx="12"/>
          </p:nvPr>
        </p:nvSpPr>
        <p:spPr/>
        <p:txBody>
          <a:bodyPr/>
          <a:lstStyle>
            <a:lvl1pPr>
              <a:defRPr/>
            </a:lvl1pPr>
          </a:lstStyle>
          <a:p>
            <a:pPr>
              <a:defRPr/>
            </a:pPr>
            <a:fld id="{5504C2A4-2A91-4A1A-9C13-A9F9B015F3B9}" type="slidenum">
              <a:rPr lang="cs-CZ"/>
              <a:pPr>
                <a:defRPr/>
              </a:pPr>
              <a:t>‹#›</a:t>
            </a:fld>
            <a:endParaRPr lang="cs-CZ"/>
          </a:p>
        </p:txBody>
      </p:sp>
    </p:spTree>
    <p:extLst>
      <p:ext uri="{BB962C8B-B14F-4D97-AF65-F5344CB8AC3E}">
        <p14:creationId xmlns="" xmlns:p14="http://schemas.microsoft.com/office/powerpoint/2010/main" val="7593883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3"/>
          <p:cNvSpPr>
            <a:spLocks noGrp="1"/>
          </p:cNvSpPr>
          <p:nvPr>
            <p:ph type="dt" sz="half" idx="10"/>
          </p:nvPr>
        </p:nvSpPr>
        <p:spPr/>
        <p:txBody>
          <a:bodyPr/>
          <a:lstStyle>
            <a:lvl1pPr>
              <a:defRPr/>
            </a:lvl1pPr>
          </a:lstStyle>
          <a:p>
            <a:pPr>
              <a:defRPr/>
            </a:pPr>
            <a:fld id="{70833512-F8DE-43B8-9EEA-38D5364CF7D9}" type="datetimeFigureOut">
              <a:rPr lang="cs-CZ"/>
              <a:pPr>
                <a:defRPr/>
              </a:pPr>
              <a:t>16.11.2011</a:t>
            </a:fld>
            <a:endParaRPr lang="cs-CZ"/>
          </a:p>
        </p:txBody>
      </p:sp>
      <p:sp>
        <p:nvSpPr>
          <p:cNvPr id="4" name="Zástupný symbol pro zápatí 4"/>
          <p:cNvSpPr>
            <a:spLocks noGrp="1"/>
          </p:cNvSpPr>
          <p:nvPr>
            <p:ph type="ftr" sz="quarter" idx="11"/>
          </p:nvPr>
        </p:nvSpPr>
        <p:spPr/>
        <p:txBody>
          <a:bodyPr/>
          <a:lstStyle>
            <a:lvl1pPr>
              <a:defRPr/>
            </a:lvl1pPr>
          </a:lstStyle>
          <a:p>
            <a:pPr>
              <a:defRPr/>
            </a:pPr>
            <a:endParaRPr lang="cs-CZ"/>
          </a:p>
        </p:txBody>
      </p:sp>
      <p:sp>
        <p:nvSpPr>
          <p:cNvPr id="5" name="Zástupný symbol pro číslo snímku 5"/>
          <p:cNvSpPr>
            <a:spLocks noGrp="1"/>
          </p:cNvSpPr>
          <p:nvPr>
            <p:ph type="sldNum" sz="quarter" idx="12"/>
          </p:nvPr>
        </p:nvSpPr>
        <p:spPr/>
        <p:txBody>
          <a:bodyPr/>
          <a:lstStyle>
            <a:lvl1pPr>
              <a:defRPr/>
            </a:lvl1pPr>
          </a:lstStyle>
          <a:p>
            <a:pPr>
              <a:defRPr/>
            </a:pPr>
            <a:fld id="{9B7955F2-2E40-495C-A2FE-9D08691FD965}" type="slidenum">
              <a:rPr lang="cs-CZ"/>
              <a:pPr>
                <a:defRPr/>
              </a:pPr>
              <a:t>‹#›</a:t>
            </a:fld>
            <a:endParaRPr lang="cs-CZ"/>
          </a:p>
        </p:txBody>
      </p:sp>
    </p:spTree>
    <p:extLst>
      <p:ext uri="{BB962C8B-B14F-4D97-AF65-F5344CB8AC3E}">
        <p14:creationId xmlns="" xmlns:p14="http://schemas.microsoft.com/office/powerpoint/2010/main" val="35777384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3"/>
          <p:cNvSpPr>
            <a:spLocks noGrp="1"/>
          </p:cNvSpPr>
          <p:nvPr>
            <p:ph type="dt" sz="half" idx="10"/>
          </p:nvPr>
        </p:nvSpPr>
        <p:spPr/>
        <p:txBody>
          <a:bodyPr/>
          <a:lstStyle>
            <a:lvl1pPr>
              <a:defRPr/>
            </a:lvl1pPr>
          </a:lstStyle>
          <a:p>
            <a:pPr>
              <a:defRPr/>
            </a:pPr>
            <a:fld id="{67254960-C808-4446-A211-D7AB43967105}" type="datetimeFigureOut">
              <a:rPr lang="cs-CZ"/>
              <a:pPr>
                <a:defRPr/>
              </a:pPr>
              <a:t>16.11.2011</a:t>
            </a:fld>
            <a:endParaRPr lang="cs-CZ"/>
          </a:p>
        </p:txBody>
      </p:sp>
      <p:sp>
        <p:nvSpPr>
          <p:cNvPr id="3" name="Zástupný symbol pro zápatí 4"/>
          <p:cNvSpPr>
            <a:spLocks noGrp="1"/>
          </p:cNvSpPr>
          <p:nvPr>
            <p:ph type="ftr" sz="quarter" idx="11"/>
          </p:nvPr>
        </p:nvSpPr>
        <p:spPr/>
        <p:txBody>
          <a:bodyPr/>
          <a:lstStyle>
            <a:lvl1pPr>
              <a:defRPr/>
            </a:lvl1pPr>
          </a:lstStyle>
          <a:p>
            <a:pPr>
              <a:defRPr/>
            </a:pPr>
            <a:endParaRPr lang="cs-CZ"/>
          </a:p>
        </p:txBody>
      </p:sp>
      <p:sp>
        <p:nvSpPr>
          <p:cNvPr id="4" name="Zástupný symbol pro číslo snímku 5"/>
          <p:cNvSpPr>
            <a:spLocks noGrp="1"/>
          </p:cNvSpPr>
          <p:nvPr>
            <p:ph type="sldNum" sz="quarter" idx="12"/>
          </p:nvPr>
        </p:nvSpPr>
        <p:spPr/>
        <p:txBody>
          <a:bodyPr/>
          <a:lstStyle>
            <a:lvl1pPr>
              <a:defRPr/>
            </a:lvl1pPr>
          </a:lstStyle>
          <a:p>
            <a:pPr>
              <a:defRPr/>
            </a:pPr>
            <a:fld id="{0EAE9A78-D4F1-4B16-BD60-F1DCBEF31819}" type="slidenum">
              <a:rPr lang="cs-CZ"/>
              <a:pPr>
                <a:defRPr/>
              </a:pPr>
              <a:t>‹#›</a:t>
            </a:fld>
            <a:endParaRPr lang="cs-CZ"/>
          </a:p>
        </p:txBody>
      </p:sp>
    </p:spTree>
    <p:extLst>
      <p:ext uri="{BB962C8B-B14F-4D97-AF65-F5344CB8AC3E}">
        <p14:creationId xmlns="" xmlns:p14="http://schemas.microsoft.com/office/powerpoint/2010/main" val="37301892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fld id="{36DE4298-3E14-445D-B0A3-8975F3536871}" type="datetimeFigureOut">
              <a:rPr lang="cs-CZ"/>
              <a:pPr>
                <a:defRPr/>
              </a:pPr>
              <a:t>16.11.2011</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ECDE5505-A24A-4E9D-89D0-613B42BFB318}" type="slidenum">
              <a:rPr lang="cs-CZ"/>
              <a:pPr>
                <a:defRPr/>
              </a:pPr>
              <a:t>‹#›</a:t>
            </a:fld>
            <a:endParaRPr lang="cs-CZ"/>
          </a:p>
        </p:txBody>
      </p:sp>
    </p:spTree>
    <p:extLst>
      <p:ext uri="{BB962C8B-B14F-4D97-AF65-F5344CB8AC3E}">
        <p14:creationId xmlns="" xmlns:p14="http://schemas.microsoft.com/office/powerpoint/2010/main" val="31191195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smtClean="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fld id="{67DEAB99-710A-44D3-A984-896CF713C04E}" type="datetimeFigureOut">
              <a:rPr lang="cs-CZ"/>
              <a:pPr>
                <a:defRPr/>
              </a:pPr>
              <a:t>16.11.2011</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2C9F1E23-35BB-4513-B8ED-CDB07ECFEA6D}" type="slidenum">
              <a:rPr lang="cs-CZ"/>
              <a:pPr>
                <a:defRPr/>
              </a:pPr>
              <a:t>‹#›</a:t>
            </a:fld>
            <a:endParaRPr lang="cs-CZ"/>
          </a:p>
        </p:txBody>
      </p:sp>
    </p:spTree>
    <p:extLst>
      <p:ext uri="{BB962C8B-B14F-4D97-AF65-F5344CB8AC3E}">
        <p14:creationId xmlns="" xmlns:p14="http://schemas.microsoft.com/office/powerpoint/2010/main" val="23171317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D2F792EF-4FE8-4AA6-ACF2-1D17FA4BC89C}" type="datetimeFigureOut">
              <a:rPr lang="cs-CZ"/>
              <a:pPr>
                <a:defRPr/>
              </a:pPr>
              <a:t>16.11.2011</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AFBAD8A7-BC7D-4E07-AB4D-CBB39CFBF6A2}" type="slidenum">
              <a:rPr lang="cs-CZ"/>
              <a:pPr>
                <a:defRPr/>
              </a:pPr>
              <a:t>‹#›</a:t>
            </a:fld>
            <a:endParaRPr lang="cs-CZ"/>
          </a:p>
        </p:txBody>
      </p:sp>
    </p:spTree>
    <p:extLst>
      <p:ext uri="{BB962C8B-B14F-4D97-AF65-F5344CB8AC3E}">
        <p14:creationId xmlns="" xmlns:p14="http://schemas.microsoft.com/office/powerpoint/2010/main" val="5409524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C6465D66-22E0-4451-9411-83CA25685F9D}" type="datetimeFigureOut">
              <a:rPr lang="cs-CZ"/>
              <a:pPr>
                <a:defRPr/>
              </a:pPr>
              <a:t>16.11.2011</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5F01A597-4F34-42FD-86E8-3D2630B8A9D5}" type="slidenum">
              <a:rPr lang="cs-CZ"/>
              <a:pPr>
                <a:defRPr/>
              </a:pPr>
              <a:t>‹#›</a:t>
            </a:fld>
            <a:endParaRPr lang="cs-CZ"/>
          </a:p>
        </p:txBody>
      </p:sp>
    </p:spTree>
    <p:extLst>
      <p:ext uri="{BB962C8B-B14F-4D97-AF65-F5344CB8AC3E}">
        <p14:creationId xmlns="" xmlns:p14="http://schemas.microsoft.com/office/powerpoint/2010/main" val="39456477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Zástupný symbol pro nadpis 1"/>
          <p:cNvSpPr>
            <a:spLocks noGrp="1"/>
          </p:cNvSpPr>
          <p:nvPr>
            <p:ph type="title"/>
          </p:nvPr>
        </p:nvSpPr>
        <p:spPr bwMode="auto">
          <a:xfrm>
            <a:off x="457200" y="274638"/>
            <a:ext cx="8229600" cy="1143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cs-CZ" smtClean="0"/>
              <a:t>Klepnutím lze upravit styl předlohy nadpisů.</a:t>
            </a:r>
          </a:p>
        </p:txBody>
      </p:sp>
      <p:sp>
        <p:nvSpPr>
          <p:cNvPr id="1027" name="Zástupný symbol pro text 2"/>
          <p:cNvSpPr>
            <a:spLocks noGrp="1"/>
          </p:cNvSpPr>
          <p:nvPr>
            <p:ph type="body" idx="1"/>
          </p:nvPr>
        </p:nvSpPr>
        <p:spPr bwMode="auto">
          <a:xfrm>
            <a:off x="457200" y="1600200"/>
            <a:ext cx="8229600" cy="45259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fld id="{E50BE801-211F-4AFE-A065-1B706C279E49}" type="datetimeFigureOut">
              <a:rPr lang="cs-CZ"/>
              <a:pPr>
                <a:defRPr/>
              </a:pPr>
              <a:t>16.11.2011</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9E438110-4103-438B-ABCD-786141AA1865}" type="slidenum">
              <a:rPr lang="cs-CZ"/>
              <a:pPr>
                <a:defRPr/>
              </a:pPr>
              <a:t>‹#›</a:t>
            </a:fld>
            <a:endParaRPr lang="cs-CZ"/>
          </a:p>
        </p:txBody>
      </p:sp>
    </p:spTree>
  </p:cSld>
  <p:clrMap bg1="lt1" tx1="dk1" bg2="lt2" tx2="dk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diagramData" Target="../diagrams/data1.xml"/><Relationship Id="rId7"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 xmlns:p14="http://schemas.microsoft.com/office/powerpoint/2010/main" val="823290514"/>
              </p:ext>
            </p:extLst>
          </p:nvPr>
        </p:nvGraphicFramePr>
        <p:xfrm>
          <a:off x="539552" y="908720"/>
          <a:ext cx="7772400" cy="25477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51" name="Obrázek 4"/>
          <p:cNvPicPr>
            <a:picLocks noChangeAspect="1"/>
          </p:cNvPicPr>
          <p:nvPr/>
        </p:nvPicPr>
        <p:blipFill>
          <a:blip r:embed="rId7">
            <a:extLst>
              <a:ext uri="{28A0092B-C50C-407E-A947-70E740481C1C}">
                <a14:useLocalDpi xmlns="" xmlns:a14="http://schemas.microsoft.com/office/drawing/2010/main" val="0"/>
              </a:ext>
            </a:extLst>
          </a:blip>
          <a:srcRect/>
          <a:stretch>
            <a:fillRect/>
          </a:stretch>
        </p:blipFill>
        <p:spPr bwMode="auto">
          <a:xfrm>
            <a:off x="1979613" y="4743450"/>
            <a:ext cx="5407025" cy="10461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cSld>
  <p:clrMapOvr>
    <a:masterClrMapping/>
  </p:clrMapOvr>
  <p:transition spd="med">
    <p:circl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Nadpis 1"/>
          <p:cNvSpPr>
            <a:spLocks noGrp="1"/>
          </p:cNvSpPr>
          <p:nvPr>
            <p:ph type="title"/>
          </p:nvPr>
        </p:nvSpPr>
        <p:spPr/>
        <p:txBody>
          <a:bodyPr/>
          <a:lstStyle/>
          <a:p>
            <a:pPr eaLnBrk="1" hangingPunct="1"/>
            <a:r>
              <a:rPr lang="cs-CZ" sz="4000" smtClean="0"/>
              <a:t>ANOTACE</a:t>
            </a:r>
          </a:p>
        </p:txBody>
      </p:sp>
      <p:sp>
        <p:nvSpPr>
          <p:cNvPr id="3075" name="Zástupný symbol pro obsah 2"/>
          <p:cNvSpPr>
            <a:spLocks noGrp="1"/>
          </p:cNvSpPr>
          <p:nvPr>
            <p:ph idx="1"/>
          </p:nvPr>
        </p:nvSpPr>
        <p:spPr/>
        <p:txBody>
          <a:bodyPr/>
          <a:lstStyle/>
          <a:p>
            <a:pPr eaLnBrk="1" hangingPunct="1"/>
            <a:r>
              <a:rPr lang="cs-CZ" sz="3000" dirty="0" smtClean="0">
                <a:solidFill>
                  <a:srgbClr val="FF0000"/>
                </a:solidFill>
              </a:rPr>
              <a:t>Prezentace je určena pro žáky 2. ročníku.</a:t>
            </a:r>
          </a:p>
          <a:p>
            <a:pPr eaLnBrk="1" hangingPunct="1"/>
            <a:r>
              <a:rPr lang="cs-CZ" sz="3000" dirty="0" smtClean="0">
                <a:solidFill>
                  <a:srgbClr val="FF0000"/>
                </a:solidFill>
              </a:rPr>
              <a:t>Žák se pomocí prezentace seznámí s druhy vět.</a:t>
            </a:r>
          </a:p>
          <a:p>
            <a:pPr eaLnBrk="1" hangingPunct="1"/>
            <a:r>
              <a:rPr lang="cs-CZ" sz="3000" dirty="0" smtClean="0">
                <a:solidFill>
                  <a:srgbClr val="FF0000"/>
                </a:solidFill>
              </a:rPr>
              <a:t>Prezentace slouží k procvičení učiva.</a:t>
            </a:r>
          </a:p>
          <a:p>
            <a:pPr eaLnBrk="1" hangingPunct="1"/>
            <a:r>
              <a:rPr lang="cs-CZ" sz="3000" dirty="0">
                <a:solidFill>
                  <a:srgbClr val="FF0000"/>
                </a:solidFill>
              </a:rPr>
              <a:t>Výuka byla </a:t>
            </a:r>
            <a:r>
              <a:rPr lang="cs-CZ" sz="3000" dirty="0" smtClean="0">
                <a:solidFill>
                  <a:srgbClr val="FF0000"/>
                </a:solidFill>
              </a:rPr>
              <a:t>pro děti velmi </a:t>
            </a:r>
            <a:r>
              <a:rPr lang="cs-CZ" sz="3000" dirty="0">
                <a:solidFill>
                  <a:srgbClr val="FF0000"/>
                </a:solidFill>
              </a:rPr>
              <a:t>přínosná a zajímavá. Žáci </a:t>
            </a:r>
            <a:r>
              <a:rPr lang="cs-CZ" sz="3000" dirty="0" smtClean="0">
                <a:solidFill>
                  <a:srgbClr val="FF0000"/>
                </a:solidFill>
              </a:rPr>
              <a:t>se procvičili v </a:t>
            </a:r>
            <a:r>
              <a:rPr lang="cs-CZ" sz="3000" smtClean="0">
                <a:solidFill>
                  <a:srgbClr val="FF0000"/>
                </a:solidFill>
              </a:rPr>
              <a:t>učivu </a:t>
            </a:r>
            <a:r>
              <a:rPr lang="cs-CZ" sz="3000" smtClean="0">
                <a:solidFill>
                  <a:srgbClr val="FF0000"/>
                </a:solidFill>
              </a:rPr>
              <a:t>hravou </a:t>
            </a:r>
            <a:r>
              <a:rPr lang="cs-CZ" sz="3000" dirty="0" smtClean="0">
                <a:solidFill>
                  <a:srgbClr val="FF0000"/>
                </a:solidFill>
              </a:rPr>
              <a:t>formou.</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Nadpis 1"/>
          <p:cNvSpPr>
            <a:spLocks noGrp="1"/>
          </p:cNvSpPr>
          <p:nvPr>
            <p:ph type="title"/>
          </p:nvPr>
        </p:nvSpPr>
        <p:spPr>
          <a:xfrm>
            <a:off x="457200" y="274638"/>
            <a:ext cx="8229600" cy="5891212"/>
          </a:xfrm>
          <a:blipFill dpi="0" rotWithShape="1">
            <a:blip r:embed="rId2"/>
            <a:srcRect/>
            <a:tile tx="0" ty="0" sx="100000" sy="100000" flip="none" algn="tl"/>
          </a:blipFill>
        </p:spPr>
        <p:txBody>
          <a:bodyPr/>
          <a:lstStyle/>
          <a:p>
            <a:pPr eaLnBrk="1" hangingPunct="1"/>
            <a:r>
              <a:rPr lang="cs-CZ" sz="9600" b="1" smtClean="0"/>
              <a:t>DRUHY VĚT </a:t>
            </a:r>
            <a:br>
              <a:rPr lang="cs-CZ" sz="9600" b="1" smtClean="0"/>
            </a:br>
            <a:r>
              <a:rPr lang="cs-CZ" sz="9600" b="1" smtClean="0"/>
              <a:t>- procvičování -</a:t>
            </a:r>
          </a:p>
        </p:txBody>
      </p:sp>
    </p:spTree>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Nadpis 1"/>
          <p:cNvSpPr>
            <a:spLocks noGrp="1"/>
          </p:cNvSpPr>
          <p:nvPr>
            <p:ph type="title"/>
          </p:nvPr>
        </p:nvSpPr>
        <p:spPr>
          <a:blipFill dpi="0" rotWithShape="1">
            <a:blip r:embed="rId2"/>
            <a:srcRect/>
            <a:tile tx="0" ty="0" sx="100000" sy="100000" flip="none" algn="tl"/>
          </a:blipFill>
        </p:spPr>
        <p:txBody>
          <a:bodyPr/>
          <a:lstStyle/>
          <a:p>
            <a:pPr eaLnBrk="1" hangingPunct="1"/>
            <a:r>
              <a:rPr lang="cs-CZ" b="1" smtClean="0">
                <a:solidFill>
                  <a:srgbClr val="FF0000"/>
                </a:solidFill>
              </a:rPr>
              <a:t/>
            </a:r>
            <a:br>
              <a:rPr lang="cs-CZ" b="1" smtClean="0">
                <a:solidFill>
                  <a:srgbClr val="FF0000"/>
                </a:solidFill>
              </a:rPr>
            </a:br>
            <a:r>
              <a:rPr lang="cs-CZ" sz="6000" b="1" smtClean="0">
                <a:solidFill>
                  <a:srgbClr val="FF0000"/>
                </a:solidFill>
              </a:rPr>
              <a:t>Pozorně si přečti článek</a:t>
            </a:r>
            <a:r>
              <a:rPr lang="cs-CZ" sz="6000" smtClean="0">
                <a:solidFill>
                  <a:srgbClr val="FF0000"/>
                </a:solidFill>
              </a:rPr>
              <a:t>.</a:t>
            </a:r>
            <a:r>
              <a:rPr lang="cs-CZ" smtClean="0">
                <a:solidFill>
                  <a:srgbClr val="FF0000"/>
                </a:solidFill>
              </a:rPr>
              <a:t/>
            </a:r>
            <a:br>
              <a:rPr lang="cs-CZ" smtClean="0">
                <a:solidFill>
                  <a:srgbClr val="FF0000"/>
                </a:solidFill>
              </a:rPr>
            </a:br>
            <a:endParaRPr lang="cs-CZ" smtClean="0"/>
          </a:p>
        </p:txBody>
      </p:sp>
      <p:sp>
        <p:nvSpPr>
          <p:cNvPr id="5123" name="Zástupný symbol pro obsah 2"/>
          <p:cNvSpPr>
            <a:spLocks noGrp="1"/>
          </p:cNvSpPr>
          <p:nvPr>
            <p:ph idx="1"/>
          </p:nvPr>
        </p:nvSpPr>
        <p:spPr/>
        <p:txBody>
          <a:bodyPr/>
          <a:lstStyle/>
          <a:p>
            <a:pPr eaLnBrk="1" hangingPunct="1">
              <a:buFont typeface="Arial" charset="0"/>
              <a:buNone/>
            </a:pPr>
            <a:r>
              <a:rPr lang="cs-CZ" smtClean="0"/>
              <a:t>	</a:t>
            </a:r>
            <a:r>
              <a:rPr lang="cs-CZ" sz="4500" smtClean="0"/>
              <a:t>Co se to do rána stalo? Všude je bílo. Poslední poupě už povadlo. Růžičko, co ti je? Zavoň nám ještě trochu! Ale růžička neslyší. Ona ještě spí. Copak ji už nikdo nevzbudí? Jen počkejte na jaro!</a:t>
            </a:r>
          </a:p>
          <a:p>
            <a:pPr eaLnBrk="1" hangingPunct="1"/>
            <a:endParaRPr lang="cs-CZ" smtClean="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Zástupný symbol pro obsah 2"/>
          <p:cNvSpPr>
            <a:spLocks noGrp="1"/>
          </p:cNvSpPr>
          <p:nvPr>
            <p:ph idx="1"/>
          </p:nvPr>
        </p:nvSpPr>
        <p:spPr>
          <a:xfrm>
            <a:off x="395288" y="1557338"/>
            <a:ext cx="8229600" cy="4525962"/>
          </a:xfrm>
        </p:spPr>
        <p:txBody>
          <a:bodyPr/>
          <a:lstStyle/>
          <a:p>
            <a:pPr eaLnBrk="1" hangingPunct="1">
              <a:buFont typeface="Arial" charset="0"/>
              <a:buNone/>
            </a:pPr>
            <a:r>
              <a:rPr lang="cs-CZ" sz="2800" smtClean="0"/>
              <a:t>	</a:t>
            </a:r>
            <a:r>
              <a:rPr lang="cs-CZ" sz="4500" smtClean="0"/>
              <a:t>Co se to do rána stalo? Všude je bílo. Poslední poupě už povadlo. Růžičko, co ti je? Zavoň nám ještě trochu! Ale růžička neslyší. Ona ještě spí. Copak ji už nikdo nevzbudí? Jen počkejte na jaro!</a:t>
            </a:r>
            <a:endParaRPr lang="cs-CZ" sz="4500" b="1" smtClean="0"/>
          </a:p>
        </p:txBody>
      </p:sp>
      <p:sp>
        <p:nvSpPr>
          <p:cNvPr id="6147" name="Nadpis 1"/>
          <p:cNvSpPr>
            <a:spLocks noGrp="1"/>
          </p:cNvSpPr>
          <p:nvPr>
            <p:ph type="title"/>
          </p:nvPr>
        </p:nvSpPr>
        <p:spPr>
          <a:blipFill dpi="0" rotWithShape="1">
            <a:blip r:embed="rId2"/>
            <a:srcRect/>
            <a:tile tx="0" ty="0" sx="100000" sy="100000" flip="none" algn="tl"/>
          </a:blipFill>
        </p:spPr>
        <p:txBody>
          <a:bodyPr/>
          <a:lstStyle/>
          <a:p>
            <a:pPr eaLnBrk="1" hangingPunct="1"/>
            <a:r>
              <a:rPr lang="cs-CZ" sz="6000" b="1" smtClean="0">
                <a:solidFill>
                  <a:srgbClr val="FF0000"/>
                </a:solidFill>
              </a:rPr>
              <a:t>Zakroužkuj konec vět.</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Zástupný symbol pro obsah 2"/>
          <p:cNvSpPr>
            <a:spLocks noGrp="1"/>
          </p:cNvSpPr>
          <p:nvPr>
            <p:ph idx="1"/>
          </p:nvPr>
        </p:nvSpPr>
        <p:spPr/>
        <p:txBody>
          <a:bodyPr/>
          <a:lstStyle/>
          <a:p>
            <a:pPr marL="514350" indent="-514350" eaLnBrk="1" hangingPunct="1">
              <a:buFont typeface="Arial" charset="0"/>
              <a:buNone/>
            </a:pPr>
            <a:endParaRPr lang="cs-CZ" smtClean="0"/>
          </a:p>
          <a:p>
            <a:pPr marL="514350" indent="-514350" eaLnBrk="1" hangingPunct="1">
              <a:buFont typeface="Calibri" pitchFamily="34" charset="0"/>
              <a:buAutoNum type="arabicPeriod"/>
            </a:pPr>
            <a:r>
              <a:rPr lang="cs-CZ" smtClean="0"/>
              <a:t>V článku jsou ___ věty oznamovací.</a:t>
            </a:r>
          </a:p>
          <a:p>
            <a:pPr marL="514350" indent="-514350" eaLnBrk="1" hangingPunct="1">
              <a:buFont typeface="Calibri" pitchFamily="34" charset="0"/>
              <a:buAutoNum type="arabicPeriod"/>
            </a:pPr>
            <a:endParaRPr lang="cs-CZ" smtClean="0"/>
          </a:p>
          <a:p>
            <a:pPr marL="514350" indent="-514350" eaLnBrk="1" hangingPunct="1">
              <a:buFont typeface="Calibri" pitchFamily="34" charset="0"/>
              <a:buAutoNum type="arabicPeriod"/>
            </a:pPr>
            <a:r>
              <a:rPr lang="cs-CZ" smtClean="0"/>
              <a:t>V článku jsou ___ věty tázací.</a:t>
            </a:r>
          </a:p>
          <a:p>
            <a:pPr marL="514350" indent="-514350" eaLnBrk="1" hangingPunct="1">
              <a:buFont typeface="Calibri" pitchFamily="34" charset="0"/>
              <a:buAutoNum type="arabicPeriod"/>
            </a:pPr>
            <a:endParaRPr lang="cs-CZ" smtClean="0"/>
          </a:p>
          <a:p>
            <a:pPr marL="514350" indent="-514350" eaLnBrk="1" hangingPunct="1">
              <a:buFont typeface="Calibri" pitchFamily="34" charset="0"/>
              <a:buAutoNum type="arabicPeriod"/>
            </a:pPr>
            <a:r>
              <a:rPr lang="cs-CZ" smtClean="0"/>
              <a:t>V článku jsou ___ věty rozkazovací.</a:t>
            </a:r>
          </a:p>
        </p:txBody>
      </p:sp>
      <p:sp>
        <p:nvSpPr>
          <p:cNvPr id="7171" name="Nadpis 1"/>
          <p:cNvSpPr>
            <a:spLocks noGrp="1"/>
          </p:cNvSpPr>
          <p:nvPr>
            <p:ph type="title"/>
          </p:nvPr>
        </p:nvSpPr>
        <p:spPr>
          <a:blipFill dpi="0" rotWithShape="1">
            <a:blip r:embed="rId2"/>
            <a:srcRect/>
            <a:tile tx="0" ty="0" sx="100000" sy="100000" flip="none" algn="tl"/>
          </a:blipFill>
        </p:spPr>
        <p:txBody>
          <a:bodyPr/>
          <a:lstStyle/>
          <a:p>
            <a:pPr eaLnBrk="1" hangingPunct="1"/>
            <a:r>
              <a:rPr lang="cs-CZ" sz="5500" b="1" smtClean="0">
                <a:solidFill>
                  <a:srgbClr val="FF0000"/>
                </a:solidFill>
              </a:rPr>
              <a:t>Doplň číslem počet vět.</a:t>
            </a:r>
            <a:endParaRPr lang="cs-CZ" sz="5500" smtClean="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1"/>
          <p:cNvSpPr>
            <a:spLocks noGrp="1"/>
          </p:cNvSpPr>
          <p:nvPr>
            <p:ph type="title"/>
          </p:nvPr>
        </p:nvSpPr>
        <p:spPr>
          <a:blipFill>
            <a:blip r:embed="rId2" cstate="print"/>
            <a:tile tx="0" ty="0" sx="100000" sy="100000" flip="none" algn="tl"/>
          </a:blipFill>
        </p:spPr>
        <p:txBody>
          <a:bodyPr rtlCol="0">
            <a:normAutofit fontScale="90000"/>
          </a:bodyPr>
          <a:lstStyle/>
          <a:p>
            <a:pPr eaLnBrk="1" fontAlgn="auto" hangingPunct="1">
              <a:spcAft>
                <a:spcPts val="0"/>
              </a:spcAft>
              <a:defRPr/>
            </a:pPr>
            <a:r>
              <a:rPr lang="cs-CZ" b="1" dirty="0" smtClean="0">
                <a:solidFill>
                  <a:srgbClr val="FF0000"/>
                </a:solidFill>
              </a:rPr>
              <a:t>Utvoř z vět oznamovacích věty přací.</a:t>
            </a:r>
            <a:r>
              <a:rPr lang="cs-CZ" sz="7200" b="1" dirty="0" smtClean="0">
                <a:solidFill>
                  <a:srgbClr val="FF0000"/>
                </a:solidFill>
              </a:rPr>
              <a:t> </a:t>
            </a:r>
            <a:endParaRPr lang="cs-CZ" sz="7000" dirty="0" smtClean="0"/>
          </a:p>
        </p:txBody>
      </p:sp>
      <p:sp>
        <p:nvSpPr>
          <p:cNvPr id="7172" name="Zástupný symbol pro obsah 2"/>
          <p:cNvSpPr>
            <a:spLocks noGrp="1"/>
          </p:cNvSpPr>
          <p:nvPr>
            <p:ph idx="1"/>
          </p:nvPr>
        </p:nvSpPr>
        <p:spPr/>
        <p:style>
          <a:lnRef idx="0">
            <a:scrgbClr r="0" g="0" b="0"/>
          </a:lnRef>
          <a:fillRef idx="1001">
            <a:schemeClr val="lt1"/>
          </a:fillRef>
          <a:effectRef idx="0">
            <a:scrgbClr r="0" g="0" b="0"/>
          </a:effectRef>
          <a:fontRef idx="major"/>
        </p:style>
        <p:txBody>
          <a:bodyPr rtlCol="0">
            <a:normAutofit lnSpcReduction="10000"/>
          </a:bodyPr>
          <a:lstStyle/>
          <a:p>
            <a:pPr eaLnBrk="1" fontAlgn="auto" hangingPunct="1">
              <a:spcAft>
                <a:spcPts val="0"/>
              </a:spcAft>
              <a:buFont typeface="Arial" charset="0"/>
              <a:buNone/>
              <a:defRPr/>
            </a:pPr>
            <a:r>
              <a:rPr lang="cs-CZ" dirty="0" smtClean="0"/>
              <a:t>Všude je bílo.</a:t>
            </a:r>
          </a:p>
          <a:p>
            <a:pPr eaLnBrk="1" fontAlgn="auto" hangingPunct="1">
              <a:spcAft>
                <a:spcPts val="0"/>
              </a:spcAft>
              <a:buFont typeface="Arial" charset="0"/>
              <a:buNone/>
              <a:defRPr/>
            </a:pPr>
            <a:r>
              <a:rPr lang="cs-CZ" b="1" dirty="0" smtClean="0">
                <a:solidFill>
                  <a:srgbClr val="FF0000"/>
                </a:solidFill>
              </a:rPr>
              <a:t>Ať je všude bílo.</a:t>
            </a:r>
          </a:p>
          <a:p>
            <a:pPr eaLnBrk="1" fontAlgn="auto" hangingPunct="1">
              <a:spcAft>
                <a:spcPts val="0"/>
              </a:spcAft>
              <a:buFont typeface="Arial" charset="0"/>
              <a:buNone/>
              <a:defRPr/>
            </a:pPr>
            <a:r>
              <a:rPr lang="cs-CZ" dirty="0" smtClean="0"/>
              <a:t>Poslední poupě už povadlo.</a:t>
            </a:r>
          </a:p>
          <a:p>
            <a:pPr eaLnBrk="1" fontAlgn="auto" hangingPunct="1">
              <a:spcAft>
                <a:spcPts val="0"/>
              </a:spcAft>
              <a:buFont typeface="Arial" charset="0"/>
              <a:buNone/>
              <a:defRPr/>
            </a:pPr>
            <a:r>
              <a:rPr lang="cs-CZ" b="1" dirty="0" smtClean="0">
                <a:solidFill>
                  <a:srgbClr val="FF0000"/>
                </a:solidFill>
              </a:rPr>
              <a:t>Ať už poslední poupě povadne.</a:t>
            </a:r>
          </a:p>
          <a:p>
            <a:pPr eaLnBrk="1" fontAlgn="auto" hangingPunct="1">
              <a:spcAft>
                <a:spcPts val="0"/>
              </a:spcAft>
              <a:buFont typeface="Arial" charset="0"/>
              <a:buNone/>
              <a:defRPr/>
            </a:pPr>
            <a:r>
              <a:rPr lang="cs-CZ" dirty="0" smtClean="0"/>
              <a:t>Ale růžička neslyší.</a:t>
            </a:r>
          </a:p>
          <a:p>
            <a:pPr eaLnBrk="1" fontAlgn="auto" hangingPunct="1">
              <a:spcAft>
                <a:spcPts val="0"/>
              </a:spcAft>
              <a:buFont typeface="Arial" charset="0"/>
              <a:buNone/>
              <a:defRPr/>
            </a:pPr>
            <a:r>
              <a:rPr lang="cs-CZ" b="1" dirty="0" smtClean="0">
                <a:solidFill>
                  <a:srgbClr val="FF0000"/>
                </a:solidFill>
              </a:rPr>
              <a:t>Ať růžička neslyší.</a:t>
            </a:r>
          </a:p>
          <a:p>
            <a:pPr eaLnBrk="1" fontAlgn="auto" hangingPunct="1">
              <a:spcAft>
                <a:spcPts val="0"/>
              </a:spcAft>
              <a:buFont typeface="Arial" charset="0"/>
              <a:buNone/>
              <a:defRPr/>
            </a:pPr>
            <a:r>
              <a:rPr lang="cs-CZ" dirty="0" smtClean="0"/>
              <a:t>Ona ještě spí.</a:t>
            </a:r>
          </a:p>
          <a:p>
            <a:pPr eaLnBrk="1" fontAlgn="auto" hangingPunct="1">
              <a:spcAft>
                <a:spcPts val="0"/>
              </a:spcAft>
              <a:buFont typeface="Arial" charset="0"/>
              <a:buNone/>
              <a:defRPr/>
            </a:pPr>
            <a:r>
              <a:rPr lang="cs-CZ" b="1" dirty="0" smtClean="0">
                <a:solidFill>
                  <a:srgbClr val="FF0000"/>
                </a:solidFill>
              </a:rPr>
              <a:t>Ať ona ještě spí.</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7172">
                                            <p:txEl>
                                              <p:pRg st="1" end="1"/>
                                            </p:txEl>
                                          </p:spTgt>
                                        </p:tgtEl>
                                        <p:attrNameLst>
                                          <p:attrName>style.visibility</p:attrName>
                                        </p:attrNameLst>
                                      </p:cBhvr>
                                      <p:to>
                                        <p:strVal val="visible"/>
                                      </p:to>
                                    </p:set>
                                    <p:animEffect transition="in" filter="fade">
                                      <p:cBhvr>
                                        <p:cTn id="7" dur="2000"/>
                                        <p:tgtEl>
                                          <p:spTgt spid="7172">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7172">
                                            <p:txEl>
                                              <p:pRg st="3" end="3"/>
                                            </p:txEl>
                                          </p:spTgt>
                                        </p:tgtEl>
                                        <p:attrNameLst>
                                          <p:attrName>style.visibility</p:attrName>
                                        </p:attrNameLst>
                                      </p:cBhvr>
                                      <p:to>
                                        <p:strVal val="visible"/>
                                      </p:to>
                                    </p:set>
                                    <p:animEffect transition="in" filter="fade">
                                      <p:cBhvr>
                                        <p:cTn id="12" dur="2000"/>
                                        <p:tgtEl>
                                          <p:spTgt spid="7172">
                                            <p:txEl>
                                              <p:pRg st="3" end="3"/>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7172">
                                            <p:txEl>
                                              <p:pRg st="5" end="5"/>
                                            </p:txEl>
                                          </p:spTgt>
                                        </p:tgtEl>
                                        <p:attrNameLst>
                                          <p:attrName>style.visibility</p:attrName>
                                        </p:attrNameLst>
                                      </p:cBhvr>
                                      <p:to>
                                        <p:strVal val="visible"/>
                                      </p:to>
                                    </p:set>
                                    <p:animEffect transition="in" filter="fade">
                                      <p:cBhvr>
                                        <p:cTn id="17" dur="2000"/>
                                        <p:tgtEl>
                                          <p:spTgt spid="7172">
                                            <p:txEl>
                                              <p:pRg st="5" end="5"/>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7172">
                                            <p:txEl>
                                              <p:pRg st="7" end="7"/>
                                            </p:txEl>
                                          </p:spTgt>
                                        </p:tgtEl>
                                        <p:attrNameLst>
                                          <p:attrName>style.visibility</p:attrName>
                                        </p:attrNameLst>
                                      </p:cBhvr>
                                      <p:to>
                                        <p:strVal val="visible"/>
                                      </p:to>
                                    </p:set>
                                    <p:animEffect transition="in" filter="fade">
                                      <p:cBhvr>
                                        <p:cTn id="22" dur="2000"/>
                                        <p:tgtEl>
                                          <p:spTgt spid="7172">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Zástupný symbol pro obsah 2"/>
          <p:cNvSpPr>
            <a:spLocks noGrp="1"/>
          </p:cNvSpPr>
          <p:nvPr>
            <p:ph idx="1"/>
          </p:nvPr>
        </p:nvSpPr>
        <p:spPr/>
        <p:txBody>
          <a:bodyPr/>
          <a:lstStyle/>
          <a:p>
            <a:pPr eaLnBrk="1" hangingPunct="1">
              <a:buFont typeface="Arial" charset="0"/>
              <a:buNone/>
            </a:pPr>
            <a:endParaRPr lang="cs-CZ" sz="2500" b="1" smtClean="0"/>
          </a:p>
          <a:p>
            <a:pPr eaLnBrk="1" hangingPunct="1">
              <a:buFont typeface="Arial" charset="0"/>
              <a:buNone/>
            </a:pPr>
            <a:endParaRPr lang="cs-CZ" smtClean="0"/>
          </a:p>
        </p:txBody>
      </p:sp>
      <p:sp>
        <p:nvSpPr>
          <p:cNvPr id="9219" name="Nadpis 1"/>
          <p:cNvSpPr>
            <a:spLocks noGrp="1"/>
          </p:cNvSpPr>
          <p:nvPr>
            <p:ph type="title"/>
          </p:nvPr>
        </p:nvSpPr>
        <p:spPr>
          <a:blipFill dpi="0" rotWithShape="1">
            <a:blip r:embed="rId2"/>
            <a:srcRect/>
            <a:tile tx="0" ty="0" sx="100000" sy="100000" flip="none" algn="tl"/>
          </a:blipFill>
        </p:spPr>
        <p:txBody>
          <a:bodyPr/>
          <a:lstStyle/>
          <a:p>
            <a:pPr eaLnBrk="1" hangingPunct="1"/>
            <a:r>
              <a:rPr lang="cs-CZ" sz="6600" b="1" smtClean="0">
                <a:solidFill>
                  <a:srgbClr val="FF0000"/>
                </a:solidFill>
              </a:rPr>
              <a:t>Zopakuj si!</a:t>
            </a:r>
            <a:endParaRPr lang="cs-CZ" sz="7000" smtClean="0"/>
          </a:p>
        </p:txBody>
      </p:sp>
      <p:sp>
        <p:nvSpPr>
          <p:cNvPr id="8" name="Šipka doprava 7"/>
          <p:cNvSpPr/>
          <p:nvPr/>
        </p:nvSpPr>
        <p:spPr>
          <a:xfrm>
            <a:off x="900113" y="2997200"/>
            <a:ext cx="2592387" cy="6477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cs-CZ" b="1" dirty="0">
                <a:solidFill>
                  <a:srgbClr val="FF0000"/>
                </a:solidFill>
              </a:rPr>
              <a:t>VĚTY PŘACÍ</a:t>
            </a:r>
          </a:p>
        </p:txBody>
      </p:sp>
      <p:sp>
        <p:nvSpPr>
          <p:cNvPr id="9" name="Šipka doprava 8"/>
          <p:cNvSpPr/>
          <p:nvPr/>
        </p:nvSpPr>
        <p:spPr>
          <a:xfrm>
            <a:off x="900113" y="4149725"/>
            <a:ext cx="2592387" cy="6477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cs-CZ" b="1" dirty="0">
                <a:solidFill>
                  <a:srgbClr val="FF0000"/>
                </a:solidFill>
              </a:rPr>
              <a:t>VĚTY TÁZACÍ</a:t>
            </a:r>
          </a:p>
        </p:txBody>
      </p:sp>
      <p:sp>
        <p:nvSpPr>
          <p:cNvPr id="10" name="Šipka doprava 9"/>
          <p:cNvSpPr/>
          <p:nvPr/>
        </p:nvSpPr>
        <p:spPr>
          <a:xfrm>
            <a:off x="900113" y="5300663"/>
            <a:ext cx="2592387" cy="6492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cs-CZ" b="1" dirty="0">
                <a:solidFill>
                  <a:srgbClr val="FF0000"/>
                </a:solidFill>
              </a:rPr>
              <a:t>VĚTY OZNAMOVACÍ</a:t>
            </a:r>
          </a:p>
        </p:txBody>
      </p:sp>
      <p:sp>
        <p:nvSpPr>
          <p:cNvPr id="11" name="Šipka doprava 10"/>
          <p:cNvSpPr/>
          <p:nvPr/>
        </p:nvSpPr>
        <p:spPr>
          <a:xfrm>
            <a:off x="900113" y="1916113"/>
            <a:ext cx="2592387" cy="6492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cs-CZ" b="1" dirty="0">
                <a:solidFill>
                  <a:srgbClr val="FF0000"/>
                </a:solidFill>
              </a:rPr>
              <a:t>VĚTY ROZKAZOVACÍ</a:t>
            </a:r>
          </a:p>
        </p:txBody>
      </p:sp>
      <p:sp>
        <p:nvSpPr>
          <p:cNvPr id="15" name="Šipka doleva 14"/>
          <p:cNvSpPr/>
          <p:nvPr/>
        </p:nvSpPr>
        <p:spPr>
          <a:xfrm>
            <a:off x="4211638" y="1916113"/>
            <a:ext cx="4032250" cy="649287"/>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cs-CZ" sz="1600" b="1" dirty="0">
                <a:solidFill>
                  <a:srgbClr val="FF0000"/>
                </a:solidFill>
              </a:rPr>
              <a:t>NA KONCI PÍŠEME TEČKU</a:t>
            </a:r>
          </a:p>
        </p:txBody>
      </p:sp>
      <p:sp>
        <p:nvSpPr>
          <p:cNvPr id="16" name="Šipka doleva 15"/>
          <p:cNvSpPr/>
          <p:nvPr/>
        </p:nvSpPr>
        <p:spPr>
          <a:xfrm>
            <a:off x="4211638" y="2997200"/>
            <a:ext cx="4032250" cy="647700"/>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cs-CZ" sz="1600" b="1" dirty="0">
                <a:solidFill>
                  <a:srgbClr val="FF0000"/>
                </a:solidFill>
              </a:rPr>
              <a:t>NA KONCI PÍŠEME TEČKU NEBO VYKŘIČNÍK</a:t>
            </a:r>
          </a:p>
        </p:txBody>
      </p:sp>
      <p:sp>
        <p:nvSpPr>
          <p:cNvPr id="17" name="Šipka doleva 16"/>
          <p:cNvSpPr/>
          <p:nvPr/>
        </p:nvSpPr>
        <p:spPr>
          <a:xfrm>
            <a:off x="4211638" y="4149725"/>
            <a:ext cx="4032250" cy="647700"/>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cs-CZ" sz="1600" b="1" dirty="0">
                <a:solidFill>
                  <a:srgbClr val="FF0000"/>
                </a:solidFill>
              </a:rPr>
              <a:t>NA KONCI PÍŠEME VĚTŠINOU TEČKU</a:t>
            </a:r>
          </a:p>
        </p:txBody>
      </p:sp>
      <p:sp>
        <p:nvSpPr>
          <p:cNvPr id="18" name="Šipka doleva 17"/>
          <p:cNvSpPr/>
          <p:nvPr/>
        </p:nvSpPr>
        <p:spPr>
          <a:xfrm>
            <a:off x="4211638" y="5300663"/>
            <a:ext cx="4032250" cy="649287"/>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cs-CZ" sz="1600" b="1" dirty="0">
                <a:solidFill>
                  <a:srgbClr val="FF0000"/>
                </a:solidFill>
              </a:rPr>
              <a:t>NA KONCI PÍŠEME OTAZNÍK</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9" presetClass="path" presetSubtype="0" accel="50000" decel="50000" fill="hold" grpId="0" nodeType="clickEffect">
                                  <p:stCondLst>
                                    <p:cond delay="0"/>
                                  </p:stCondLst>
                                  <p:childTnLst>
                                    <p:animMotion origin="layout" path="M 0.07882 0.00532 L 0.07882 0.17338 " pathEditMode="relative" rAng="0" ptsTypes="AA">
                                      <p:cBhvr>
                                        <p:cTn id="6" dur="2000" fill="hold"/>
                                        <p:tgtEl>
                                          <p:spTgt spid="11"/>
                                        </p:tgtEl>
                                        <p:attrNameLst>
                                          <p:attrName>ppt_x</p:attrName>
                                          <p:attrName>ppt_y</p:attrName>
                                        </p:attrNameLst>
                                      </p:cBhvr>
                                      <p:rCtr x="0" y="8403"/>
                                    </p:animMotion>
                                  </p:childTnLst>
                                </p:cTn>
                              </p:par>
                            </p:childTnLst>
                          </p:cTn>
                        </p:par>
                      </p:childTnLst>
                    </p:cTn>
                  </p:par>
                  <p:par>
                    <p:cTn id="7" fill="hold" nodeType="clickPar">
                      <p:stCondLst>
                        <p:cond delay="indefinite"/>
                      </p:stCondLst>
                      <p:childTnLst>
                        <p:par>
                          <p:cTn id="8" fill="hold" nodeType="withGroup">
                            <p:stCondLst>
                              <p:cond delay="0"/>
                            </p:stCondLst>
                            <p:childTnLst>
                              <p:par>
                                <p:cTn id="9" presetID="49" presetClass="path" presetSubtype="0" accel="50000" decel="50000" fill="hold" grpId="0" nodeType="clickEffect">
                                  <p:stCondLst>
                                    <p:cond delay="0"/>
                                  </p:stCondLst>
                                  <p:childTnLst>
                                    <p:animMotion origin="layout" path="M 0.07882 0.01574 L 0.07882 0.18357 " pathEditMode="relative" rAng="0" ptsTypes="AA">
                                      <p:cBhvr>
                                        <p:cTn id="10" dur="2000" fill="hold"/>
                                        <p:tgtEl>
                                          <p:spTgt spid="8"/>
                                        </p:tgtEl>
                                        <p:attrNameLst>
                                          <p:attrName>ppt_x</p:attrName>
                                          <p:attrName>ppt_y</p:attrName>
                                        </p:attrNameLst>
                                      </p:cBhvr>
                                      <p:rCtr x="0" y="8380"/>
                                    </p:animMotion>
                                  </p:childTnLst>
                                </p:cTn>
                              </p:par>
                            </p:childTnLst>
                          </p:cTn>
                        </p:par>
                      </p:childTnLst>
                    </p:cTn>
                  </p:par>
                  <p:par>
                    <p:cTn id="11" fill="hold" nodeType="clickPar">
                      <p:stCondLst>
                        <p:cond delay="indefinite"/>
                      </p:stCondLst>
                      <p:childTnLst>
                        <p:par>
                          <p:cTn id="12" fill="hold" nodeType="withGroup">
                            <p:stCondLst>
                              <p:cond delay="0"/>
                            </p:stCondLst>
                            <p:childTnLst>
                              <p:par>
                                <p:cTn id="13" presetID="49" presetClass="path" presetSubtype="0" accel="50000" decel="50000" fill="hold" grpId="0" nodeType="clickEffect">
                                  <p:stCondLst>
                                    <p:cond delay="0"/>
                                  </p:stCondLst>
                                  <p:childTnLst>
                                    <p:animMotion origin="layout" path="M 0.07882 0.01551 L 0.07882 0.1838 " pathEditMode="relative" rAng="0" ptsTypes="AA">
                                      <p:cBhvr>
                                        <p:cTn id="14" dur="2000" fill="hold"/>
                                        <p:tgtEl>
                                          <p:spTgt spid="9"/>
                                        </p:tgtEl>
                                        <p:attrNameLst>
                                          <p:attrName>ppt_x</p:attrName>
                                          <p:attrName>ppt_y</p:attrName>
                                        </p:attrNameLst>
                                      </p:cBhvr>
                                      <p:rCtr x="0" y="8403"/>
                                    </p:animMotion>
                                  </p:childTnLst>
                                </p:cTn>
                              </p:par>
                            </p:childTnLst>
                          </p:cTn>
                        </p:par>
                      </p:childTnLst>
                    </p:cTn>
                  </p:par>
                  <p:par>
                    <p:cTn id="15" fill="hold" nodeType="clickPar">
                      <p:stCondLst>
                        <p:cond delay="indefinite"/>
                      </p:stCondLst>
                      <p:childTnLst>
                        <p:par>
                          <p:cTn id="16" fill="hold" nodeType="withGroup">
                            <p:stCondLst>
                              <p:cond delay="0"/>
                            </p:stCondLst>
                            <p:childTnLst>
                              <p:par>
                                <p:cTn id="17" presetID="56" presetClass="path" presetSubtype="0" accel="50000" decel="50000" fill="hold" grpId="0" nodeType="clickEffect">
                                  <p:stCondLst>
                                    <p:cond delay="0"/>
                                  </p:stCondLst>
                                  <p:childTnLst>
                                    <p:animMotion origin="layout" path="M 0.07882 -0.15232 L 0.07882 -0.47755 " pathEditMode="relative" rAng="0" ptsTypes="AA">
                                      <p:cBhvr>
                                        <p:cTn id="18" dur="2000" fill="hold"/>
                                        <p:tgtEl>
                                          <p:spTgt spid="10"/>
                                        </p:tgtEl>
                                        <p:attrNameLst>
                                          <p:attrName>ppt_x</p:attrName>
                                          <p:attrName>ppt_y</p:attrName>
                                        </p:attrNameLst>
                                      </p:cBhvr>
                                      <p:rCtr x="0" y="-16273"/>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P spid="11"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Elipsa 11"/>
          <p:cNvSpPr/>
          <p:nvPr/>
        </p:nvSpPr>
        <p:spPr>
          <a:xfrm>
            <a:off x="7956550" y="5084763"/>
            <a:ext cx="360363" cy="6477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a:p>
        </p:txBody>
      </p:sp>
      <p:sp>
        <p:nvSpPr>
          <p:cNvPr id="11" name="Elipsa 10"/>
          <p:cNvSpPr/>
          <p:nvPr/>
        </p:nvSpPr>
        <p:spPr>
          <a:xfrm>
            <a:off x="2987675" y="5013325"/>
            <a:ext cx="360363" cy="6477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a:p>
        </p:txBody>
      </p:sp>
      <p:sp>
        <p:nvSpPr>
          <p:cNvPr id="10" name="Elipsa 9"/>
          <p:cNvSpPr/>
          <p:nvPr/>
        </p:nvSpPr>
        <p:spPr>
          <a:xfrm>
            <a:off x="3851275" y="4437063"/>
            <a:ext cx="288925" cy="6477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a:p>
        </p:txBody>
      </p:sp>
      <p:sp>
        <p:nvSpPr>
          <p:cNvPr id="9" name="Elipsa 8"/>
          <p:cNvSpPr/>
          <p:nvPr/>
        </p:nvSpPr>
        <p:spPr>
          <a:xfrm>
            <a:off x="8101013" y="3716338"/>
            <a:ext cx="358775" cy="64928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a:p>
        </p:txBody>
      </p:sp>
      <p:sp>
        <p:nvSpPr>
          <p:cNvPr id="8" name="Elipsa 7"/>
          <p:cNvSpPr/>
          <p:nvPr/>
        </p:nvSpPr>
        <p:spPr>
          <a:xfrm>
            <a:off x="3635375" y="3716338"/>
            <a:ext cx="288925" cy="64928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a:p>
        </p:txBody>
      </p:sp>
      <p:sp>
        <p:nvSpPr>
          <p:cNvPr id="7" name="Elipsa 6"/>
          <p:cNvSpPr/>
          <p:nvPr/>
        </p:nvSpPr>
        <p:spPr>
          <a:xfrm>
            <a:off x="4427538" y="3068638"/>
            <a:ext cx="360362" cy="6477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a:p>
        </p:txBody>
      </p:sp>
      <p:sp>
        <p:nvSpPr>
          <p:cNvPr id="6" name="Elipsa 5"/>
          <p:cNvSpPr/>
          <p:nvPr/>
        </p:nvSpPr>
        <p:spPr>
          <a:xfrm>
            <a:off x="8243888" y="2349500"/>
            <a:ext cx="360362" cy="6477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a:p>
        </p:txBody>
      </p:sp>
      <p:sp>
        <p:nvSpPr>
          <p:cNvPr id="5" name="Elipsa 4"/>
          <p:cNvSpPr/>
          <p:nvPr/>
        </p:nvSpPr>
        <p:spPr>
          <a:xfrm>
            <a:off x="1763713" y="2349500"/>
            <a:ext cx="215900" cy="6477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a:p>
        </p:txBody>
      </p:sp>
      <p:sp>
        <p:nvSpPr>
          <p:cNvPr id="4" name="Elipsa 3"/>
          <p:cNvSpPr/>
          <p:nvPr/>
        </p:nvSpPr>
        <p:spPr>
          <a:xfrm>
            <a:off x="5867400" y="1628775"/>
            <a:ext cx="360363" cy="6477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a:p>
        </p:txBody>
      </p:sp>
      <p:sp>
        <p:nvSpPr>
          <p:cNvPr id="10251" name="Nadpis 1"/>
          <p:cNvSpPr>
            <a:spLocks noGrp="1"/>
          </p:cNvSpPr>
          <p:nvPr>
            <p:ph type="title"/>
          </p:nvPr>
        </p:nvSpPr>
        <p:spPr/>
        <p:txBody>
          <a:bodyPr/>
          <a:lstStyle/>
          <a:p>
            <a:pPr eaLnBrk="1" hangingPunct="1"/>
            <a:r>
              <a:rPr lang="cs-CZ" smtClean="0"/>
              <a:t>ŘEŠENÍ</a:t>
            </a:r>
          </a:p>
        </p:txBody>
      </p:sp>
      <p:sp>
        <p:nvSpPr>
          <p:cNvPr id="10252" name="Zástupný symbol pro obsah 2"/>
          <p:cNvSpPr>
            <a:spLocks noGrp="1"/>
          </p:cNvSpPr>
          <p:nvPr>
            <p:ph idx="1"/>
          </p:nvPr>
        </p:nvSpPr>
        <p:spPr/>
        <p:txBody>
          <a:bodyPr/>
          <a:lstStyle/>
          <a:p>
            <a:pPr eaLnBrk="1" hangingPunct="1">
              <a:buFont typeface="Arial" charset="0"/>
              <a:buNone/>
            </a:pPr>
            <a:r>
              <a:rPr lang="cs-CZ" smtClean="0"/>
              <a:t>	</a:t>
            </a:r>
            <a:r>
              <a:rPr lang="cs-CZ" sz="4500" smtClean="0"/>
              <a:t>Co se to do rána stalo? Všude je bílo. Poslední poupě už povadlo. Růžičko, co ti je? Zavoň nám ještě trochu! Ale růžička neslyší. Ona ještě spí. Copak ji už nikdo nevzbudí? Jen počkejte na jaro!</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Obdélník 1"/>
          <p:cNvSpPr>
            <a:spLocks noChangeArrowheads="1"/>
          </p:cNvSpPr>
          <p:nvPr/>
        </p:nvSpPr>
        <p:spPr bwMode="auto">
          <a:xfrm>
            <a:off x="539750" y="836613"/>
            <a:ext cx="8208963" cy="17541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p>
            <a:pPr marL="514350" indent="-514350"/>
            <a:endParaRPr lang="cs-CZ"/>
          </a:p>
          <a:p>
            <a:pPr marL="514350" indent="-514350">
              <a:buFont typeface="Calibri" pitchFamily="34" charset="0"/>
              <a:buAutoNum type="arabicPeriod"/>
            </a:pPr>
            <a:r>
              <a:rPr lang="cs-CZ"/>
              <a:t>V článku jsou </a:t>
            </a:r>
            <a:r>
              <a:rPr lang="cs-CZ" b="1" u="sng"/>
              <a:t>4</a:t>
            </a:r>
            <a:r>
              <a:rPr lang="cs-CZ"/>
              <a:t> věty oznamovací.</a:t>
            </a:r>
          </a:p>
          <a:p>
            <a:pPr marL="514350" indent="-514350"/>
            <a:endParaRPr lang="cs-CZ"/>
          </a:p>
          <a:p>
            <a:pPr marL="514350" indent="-514350">
              <a:buFont typeface="Calibri" pitchFamily="34" charset="0"/>
              <a:buAutoNum type="arabicPeriod"/>
            </a:pPr>
            <a:r>
              <a:rPr lang="cs-CZ"/>
              <a:t>V článku jsou </a:t>
            </a:r>
            <a:r>
              <a:rPr lang="cs-CZ" b="1" u="sng"/>
              <a:t>3</a:t>
            </a:r>
            <a:r>
              <a:rPr lang="cs-CZ"/>
              <a:t> věty tázací.</a:t>
            </a:r>
          </a:p>
          <a:p>
            <a:pPr marL="514350" indent="-514350">
              <a:buFont typeface="Calibri" pitchFamily="34" charset="0"/>
              <a:buAutoNum type="arabicPeriod"/>
            </a:pPr>
            <a:endParaRPr lang="cs-CZ"/>
          </a:p>
          <a:p>
            <a:pPr marL="514350" indent="-514350">
              <a:buFont typeface="Calibri" pitchFamily="34" charset="0"/>
              <a:buAutoNum type="arabicPeriod"/>
            </a:pPr>
            <a:r>
              <a:rPr lang="cs-CZ"/>
              <a:t>V článku jsou </a:t>
            </a:r>
            <a:r>
              <a:rPr lang="cs-CZ" b="1" u="sng"/>
              <a:t>2</a:t>
            </a:r>
            <a:r>
              <a:rPr lang="cs-CZ"/>
              <a:t> věty rozkazovací.</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Nadpis 1"/>
          <p:cNvSpPr>
            <a:spLocks noGrp="1"/>
          </p:cNvSpPr>
          <p:nvPr>
            <p:ph type="title"/>
          </p:nvPr>
        </p:nvSpPr>
        <p:spPr/>
        <p:txBody>
          <a:bodyPr/>
          <a:lstStyle/>
          <a:p>
            <a:pPr eaLnBrk="1" hangingPunct="1"/>
            <a:r>
              <a:rPr lang="cs-CZ" sz="4000" smtClean="0"/>
              <a:t>CITACE</a:t>
            </a:r>
          </a:p>
        </p:txBody>
      </p:sp>
      <p:sp>
        <p:nvSpPr>
          <p:cNvPr id="12291" name="Zástupný symbol pro obsah 2"/>
          <p:cNvSpPr>
            <a:spLocks noGrp="1"/>
          </p:cNvSpPr>
          <p:nvPr>
            <p:ph idx="1"/>
          </p:nvPr>
        </p:nvSpPr>
        <p:spPr/>
        <p:txBody>
          <a:bodyPr/>
          <a:lstStyle/>
          <a:p>
            <a:pPr eaLnBrk="1" hangingPunct="1">
              <a:buFont typeface="Arial" charset="0"/>
              <a:buNone/>
            </a:pPr>
            <a:r>
              <a:rPr lang="cs-CZ" sz="2000" smtClean="0">
                <a:solidFill>
                  <a:srgbClr val="FF0000"/>
                </a:solidFill>
              </a:rPr>
              <a:t> </a:t>
            </a:r>
            <a:r>
              <a:rPr lang="cs-CZ" sz="2000" smtClean="0"/>
              <a:t>Text: vlastní autorské dílo</a:t>
            </a:r>
          </a:p>
          <a:p>
            <a:pPr eaLnBrk="1" hangingPunct="1">
              <a:buFont typeface="Arial" charset="0"/>
              <a:buNone/>
            </a:pPr>
            <a:endParaRPr lang="cs-CZ" smtClean="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Motiv sady Office">
  <a:themeElements>
    <a:clrScheme name="Mediá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461</TotalTime>
  <Words>216</Words>
  <Application>Microsoft Office PowerPoint</Application>
  <PresentationFormat>Předvádění na obrazovce (4:3)</PresentationFormat>
  <Paragraphs>51</Paragraphs>
  <Slides>11</Slides>
  <Notes>1</Notes>
  <HiddenSlides>0</HiddenSlides>
  <MMClips>0</MMClips>
  <ScaleCrop>false</ScaleCrop>
  <HeadingPairs>
    <vt:vector size="4" baseType="variant">
      <vt:variant>
        <vt:lpstr>Motiv</vt:lpstr>
      </vt:variant>
      <vt:variant>
        <vt:i4>1</vt:i4>
      </vt:variant>
      <vt:variant>
        <vt:lpstr>Nadpisy snímků</vt:lpstr>
      </vt:variant>
      <vt:variant>
        <vt:i4>11</vt:i4>
      </vt:variant>
    </vt:vector>
  </HeadingPairs>
  <TitlesOfParts>
    <vt:vector size="12" baseType="lpstr">
      <vt:lpstr>Motiv sady Office</vt:lpstr>
      <vt:lpstr>Snímek 1</vt:lpstr>
      <vt:lpstr>ANOTACE</vt:lpstr>
      <vt:lpstr>DRUHY VĚT  - procvičování -</vt:lpstr>
      <vt:lpstr> Pozorně si přečti článek. </vt:lpstr>
      <vt:lpstr>Zakroužkuj konec vět.</vt:lpstr>
      <vt:lpstr>Doplň číslem počet vět.</vt:lpstr>
      <vt:lpstr>Utvoř z vět oznamovacích věty přací. </vt:lpstr>
      <vt:lpstr>Zopakuj si!</vt:lpstr>
      <vt:lpstr>ŘEŠENÍ</vt:lpstr>
      <vt:lpstr>Snímek 10</vt:lpstr>
      <vt:lpstr>CITACE</vt:lpstr>
    </vt:vector>
  </TitlesOfParts>
  <Company>Microsoft</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Kristýna Krupková</dc:creator>
  <cp:lastModifiedBy>ZŠ Uh.Ostroh</cp:lastModifiedBy>
  <cp:revision>66</cp:revision>
  <dcterms:created xsi:type="dcterms:W3CDTF">2011-06-20T10:40:08Z</dcterms:created>
  <dcterms:modified xsi:type="dcterms:W3CDTF">2011-11-16T06:50:05Z</dcterms:modified>
</cp:coreProperties>
</file>