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61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3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48680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4" name="Obrázek 3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1052736"/>
            <a:ext cx="6534150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80928"/>
            <a:ext cx="8229600" cy="3744416"/>
          </a:xfrm>
        </p:spPr>
        <p:txBody>
          <a:bodyPr>
            <a:normAutofit/>
          </a:bodyPr>
          <a:lstStyle/>
          <a:p>
            <a:pPr algn="l"/>
            <a:r>
              <a:rPr lang="cs-CZ" sz="1200" b="1" dirty="0" smtClean="0"/>
              <a:t>                                      Zlepšení podmínek pro vzdělávání na základních školách Operačního programu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b="1" dirty="0" smtClean="0"/>
              <a:t>                                                                                  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</a:t>
            </a:r>
            <a:r>
              <a:rPr lang="cs-CZ" sz="1200" b="1" dirty="0" smtClean="0">
                <a:solidFill>
                  <a:srgbClr val="0070C0"/>
                </a:solidFill>
              </a:rPr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</a:t>
            </a:r>
            <a:r>
              <a:rPr lang="cs-CZ" sz="1200" dirty="0" smtClean="0">
                <a:solidFill>
                  <a:srgbClr val="0070C0"/>
                </a:solidFill>
              </a:rPr>
              <a:t>VY_12_INOVACE_CJ .1.R.1 A.01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Jméno autora:			  </a:t>
            </a:r>
            <a:r>
              <a:rPr lang="cs-CZ" sz="1200" dirty="0" smtClean="0">
                <a:solidFill>
                  <a:srgbClr val="0070C0"/>
                </a:solidFill>
              </a:rPr>
              <a:t>Mgr. Daniela Ševčíková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Datum (období) vytvoření DUM:	   </a:t>
            </a:r>
            <a:r>
              <a:rPr lang="cs-CZ" sz="1200" dirty="0" smtClean="0">
                <a:solidFill>
                  <a:srgbClr val="0070C0"/>
                </a:solidFill>
              </a:rPr>
              <a:t>březen 2013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Ročník: 				1.</a:t>
            </a:r>
            <a:br>
              <a:rPr lang="cs-CZ" sz="1200" dirty="0" smtClean="0"/>
            </a:br>
            <a:r>
              <a:rPr lang="cs-CZ" sz="1200" dirty="0" smtClean="0"/>
              <a:t>Vzdělávací oblast:		</a:t>
            </a:r>
            <a:r>
              <a:rPr lang="cs-CZ" sz="1200" dirty="0" smtClean="0">
                <a:solidFill>
                  <a:srgbClr val="0070C0"/>
                </a:solidFill>
              </a:rPr>
              <a:t>   Jazyk a jazyková komunikace</a:t>
            </a: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Vzdělávací obor:		</a:t>
            </a:r>
            <a:r>
              <a:rPr lang="cs-CZ" sz="1200" dirty="0" smtClean="0">
                <a:solidFill>
                  <a:srgbClr val="0070C0"/>
                </a:solidFill>
              </a:rPr>
              <a:t>   Český jazyk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	</a:t>
            </a:r>
            <a:r>
              <a:rPr lang="cs-CZ" sz="1200" dirty="0" smtClean="0">
                <a:solidFill>
                  <a:srgbClr val="0070C0"/>
                </a:solidFill>
              </a:rPr>
              <a:t>                                                       písmeno, hláska, slabika, slovo, věta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	</a:t>
            </a:r>
            <a:r>
              <a:rPr lang="cs-CZ" sz="1200" dirty="0" smtClean="0">
                <a:solidFill>
                  <a:srgbClr val="0070C0"/>
                </a:solidFill>
              </a:rPr>
              <a:t>                                                       Žáci se naučí a vyvodí písmeno a, A, á, Á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Druh učebního materiálu:	                             </a:t>
            </a:r>
            <a:r>
              <a:rPr lang="cs-CZ" sz="1200" dirty="0" smtClean="0">
                <a:solidFill>
                  <a:srgbClr val="0070C0"/>
                </a:solidFill>
              </a:rPr>
              <a:t>Prezentace v PowerPointu k použití na interaktivní tabuli a pracovní list ve Wordu</a:t>
            </a:r>
            <a:r>
              <a:rPr lang="cs-CZ" sz="1200" dirty="0" smtClean="0"/>
              <a:t>,</a:t>
            </a:r>
            <a:br>
              <a:rPr lang="cs-CZ" sz="1200" dirty="0" smtClean="0"/>
            </a:br>
            <a:r>
              <a:rPr lang="cs-CZ" sz="1200" dirty="0" smtClean="0"/>
              <a:t>Očekávaný výstup:	                             </a:t>
            </a:r>
            <a:r>
              <a:rPr lang="cs-CZ" sz="1200" dirty="0" smtClean="0">
                <a:solidFill>
                  <a:srgbClr val="0070C0"/>
                </a:solidFill>
              </a:rPr>
              <a:t>Žáci umí přečíst nová písmena, vyhledat je ve slovech, v textu, přečíst písmeno 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                                                                                  ve  slovech, napsat písmena na řádky.</a:t>
            </a:r>
            <a:r>
              <a:rPr lang="cs-CZ" sz="1100" dirty="0" smtClean="0"/>
              <a:t/>
            </a:r>
            <a:br>
              <a:rPr lang="cs-CZ" sz="1100" dirty="0" smtClean="0"/>
            </a:br>
            <a:endParaRPr lang="cs-CZ" sz="1100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8229600" cy="5472608"/>
          </a:xfrm>
        </p:spPr>
        <p:txBody>
          <a:bodyPr>
            <a:normAutofit fontScale="90000"/>
          </a:bodyPr>
          <a:lstStyle/>
          <a:p>
            <a:r>
              <a:rPr lang="cs-CZ" sz="7300" b="1" dirty="0" smtClean="0"/>
              <a:t>a  A  á  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b="1" dirty="0" smtClean="0"/>
              <a:t>1. Vyhledej v básni  všechna  a  A  á  Á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a   á  -  </a:t>
            </a:r>
            <a:r>
              <a:rPr lang="cs-CZ" b="1" dirty="0" smtClean="0">
                <a:solidFill>
                  <a:srgbClr val="0070C0"/>
                </a:solidFill>
              </a:rPr>
              <a:t>dej do modrého kroužku</a:t>
            </a:r>
            <a:r>
              <a:rPr lang="cs-CZ" b="1" dirty="0" smtClean="0"/>
              <a:t>                     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A  Á  -  </a:t>
            </a:r>
            <a:r>
              <a:rPr lang="cs-CZ" b="1" dirty="0" smtClean="0">
                <a:solidFill>
                  <a:srgbClr val="FF0000"/>
                </a:solidFill>
              </a:rPr>
              <a:t>dej do červeného kroužku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b="1" dirty="0" smtClean="0"/>
              <a:t>Auto jede, sláva, sláva!                      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Táta mává, máma mává.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Auto jede tú, tú, tú,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táto, mámo, už je tu.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2208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2. Nakresli ilustraci k básničce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47664" y="1196752"/>
          <a:ext cx="5688631" cy="3888431"/>
        </p:xfrm>
        <a:graphic>
          <a:graphicData uri="http://schemas.openxmlformats.org/drawingml/2006/table">
            <a:tbl>
              <a:tblPr/>
              <a:tblGrid>
                <a:gridCol w="5688631"/>
              </a:tblGrid>
              <a:tr h="3888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412776"/>
            <a:ext cx="5400600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9857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9458" name="Picture 2" descr="C:\Users\Jirka\Documents\Dumy výstřižek 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8640"/>
            <a:ext cx="8964487" cy="62646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632271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irka\Documents\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260648"/>
            <a:ext cx="9144000" cy="64087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rka\Documents\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32656"/>
            <a:ext cx="8712967" cy="61926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400" b="1" dirty="0" smtClean="0"/>
              <a:t>Zdroje, obrázky, citace: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Autorem materiálu je Mgr. Daniela Ševčíková, pokud není níže uvedeno jinak.</a:t>
            </a:r>
            <a:br>
              <a:rPr lang="cs-CZ" sz="1400" dirty="0" smtClean="0"/>
            </a:br>
            <a:r>
              <a:rPr lang="cs-CZ" sz="1400" dirty="0" smtClean="0"/>
              <a:t>Obrázek Matěje Formana, Slabikář-Pracovní sešit 1, PRODOS, 2004, ISBN 80-7230-142-x</a:t>
            </a:r>
            <a:br>
              <a:rPr lang="cs-CZ" sz="1400" dirty="0" smtClean="0"/>
            </a:br>
            <a:r>
              <a:rPr lang="cs-CZ" sz="1400" dirty="0" smtClean="0"/>
              <a:t>Říkadlo z publikace Říkadla, strana 7, sestavila a vybrala Květoslava Santlerová, vydala Jitka Spiesová Brno</a:t>
            </a:r>
            <a:br>
              <a:rPr lang="cs-CZ" sz="1400" dirty="0" smtClean="0"/>
            </a:b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2">
              <a:buNone/>
            </a:pPr>
            <a:endParaRPr lang="cs-CZ" sz="8800" b="1" dirty="0" smtClean="0"/>
          </a:p>
          <a:p>
            <a:pPr lvl="2">
              <a:buNone/>
            </a:pPr>
            <a:r>
              <a:rPr lang="cs-CZ" sz="8800" b="1" dirty="0" smtClean="0"/>
              <a:t>      </a:t>
            </a:r>
          </a:p>
          <a:p>
            <a:pPr lvl="2">
              <a:buNone/>
            </a:pPr>
            <a:r>
              <a:rPr lang="cs-CZ" sz="8800" b="1" dirty="0" smtClean="0"/>
              <a:t>              KONEC </a:t>
            </a:r>
            <a:endParaRPr lang="cs-CZ" sz="8800" b="1" dirty="0"/>
          </a:p>
        </p:txBody>
      </p:sp>
      <p:pic>
        <p:nvPicPr>
          <p:cNvPr id="4" name="Obrázek 3" descr="MH9004382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060848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1 PP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1 PPT</Template>
  <TotalTime>1</TotalTime>
  <Words>29</Words>
  <Application>Microsoft Office PowerPoint</Application>
  <PresentationFormat>Předvádění na obrazovce (4:3)</PresentationFormat>
  <Paragraphs>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DUM 1 PPT</vt:lpstr>
      <vt:lpstr>                                      Zlepšení podmínek pro vzdělávání na základních školách Operačního programu                                                                                    Vzdělání pro konkurenceschopnost     Číslo a název klíčové aktivity:                              III/2 Inovace a zkvalitnění výuky prostřednictvím ICT Číslo DUM:                                                        VY_12_INOVACE_CJ .1.R.1 A.01 Jméno autora:     Mgr. Daniela Ševčíková Datum (období) vytvoření DUM:    březen 2013 Ročník:     1. Vzdělávací oblast:     Jazyk a jazyková komunikace   Vzdělávací obor:     Český jazyk Klíčová slova:                                                        písmeno, hláska, slabika, slovo, věta Anotace:                                                        Žáci se naučí a vyvodí písmeno a, A, á, Á Druh učebního materiálu:                              Prezentace v PowerPointu k použití na interaktivní tabuli a pracovní list ve Wordu, Očekávaný výstup:                              Žáci umí přečíst nová písmena, vyhledat je ve slovech, v textu, přečíst písmeno                                                                                    ve  slovech, napsat písmena na řádky. </vt:lpstr>
      <vt:lpstr>a  A  á  Á 1. Vyhledej v básni  všechna  a  A  á  Á   a   á  -  dej do modrého kroužku                        A  Á  -  dej do červeného kroužku   Auto jede, sláva, sláva!                         Táta mává, máma mává. Auto jede tú, tú, tú, táto, mámo, už je tu. </vt:lpstr>
      <vt:lpstr> 2. Nakresli ilustraci k básničce     </vt:lpstr>
      <vt:lpstr>Snímek 4</vt:lpstr>
      <vt:lpstr>Snímek 5</vt:lpstr>
      <vt:lpstr>Snímek 6</vt:lpstr>
      <vt:lpstr>Zdroje, obrázky, citace: Autorem materiálu je Mgr. Daniela Ševčíková, pokud není níže uvedeno jinak. Obrázek Matěje Formana, Slabikář-Pracovní sešit 1, PRODOS, 2004, ISBN 80-7230-142-x Říkadlo z publikace Říkadla, strana 7, sestavila a vybrala Květoslava Santlerová, vydala Jitka Spiesová Brno 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Zlepšení podmínek pro vzdělávání na základních školách Operačního programu                                                                                    Vzdělání pro konkurenceschopnost     Číslo a název klíčové aktivity:                              III/2 Inovace a zkvalitnění výuky prostřednictvím ICT Číslo DUM:                                                        VY_12_INOVACE_CJ .1.R.1 A.01 Jméno autora:     Mgr. Daniela Ševčíková Datum (období) vytvoření DUM:    březen 2013 Ročník:     1. Vzdělávací oblast:     Jazyk a jazyková komunikace   Vzdělávací obor:     Český jazyk Klíčová slova:                                                        písmeno, hláska, slabika, slovo, věta Anotace:                                                        Žáci se naučí a vyvodí písmeno a, A, á, Á Druh učebního materiálu:                              Prezentace v PowerPointu k použití na interaktivní tabuli a pracovní list ve Wordu, Očekávaný výstup:                              Žáci umí přečíst nová písmena, vyhledat je ve slovech, v textu, přečíst písmeno                                                                                    ve  slovech, napsat písmena na řádky. </dc:title>
  <dc:creator>Danka</dc:creator>
  <cp:lastModifiedBy>Danka</cp:lastModifiedBy>
  <cp:revision>1</cp:revision>
  <dcterms:created xsi:type="dcterms:W3CDTF">2013-03-30T13:16:57Z</dcterms:created>
  <dcterms:modified xsi:type="dcterms:W3CDTF">2013-03-30T13:21:12Z</dcterms:modified>
</cp:coreProperties>
</file>