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63" r:id="rId2"/>
    <p:sldId id="256" r:id="rId3"/>
    <p:sldId id="264" r:id="rId4"/>
    <p:sldId id="265" r:id="rId5"/>
    <p:sldId id="266" r:id="rId6"/>
    <p:sldId id="267" r:id="rId7"/>
    <p:sldId id="268" r:id="rId8"/>
    <p:sldId id="269" r:id="rId9"/>
    <p:sldId id="270" r:id="rId10"/>
    <p:sldId id="271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1697" autoAdjust="0"/>
  </p:normalViewPr>
  <p:slideViewPr>
    <p:cSldViewPr showGuides="1">
      <p:cViewPr>
        <p:scale>
          <a:sx n="100" d="100"/>
          <a:sy n="100" d="100"/>
        </p:scale>
        <p:origin x="-29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AD2FCE4-1D10-40A9-8247-E1ABC9C5CFEC}" type="datetimeFigureOut">
              <a:rPr lang="cs-CZ" smtClean="0"/>
              <a:pPr/>
              <a:t>30.3.2013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BDE5427-E69E-4D72-8A84-53341575072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308466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10900DF7-C77A-4810-88CA-540C24BE5AB7}" type="datetimeFigureOut">
              <a:rPr lang="cs-CZ" smtClean="0"/>
              <a:pPr/>
              <a:t>30.3.2013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912CDFF9-4A97-46C6-8036-DEBB141B97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0900DF7-C77A-4810-88CA-540C24BE5AB7}" type="datetimeFigureOut">
              <a:rPr lang="cs-CZ" smtClean="0"/>
              <a:pPr/>
              <a:t>30.3.2013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912CDFF9-4A97-46C6-8036-DEBB141B979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10900DF7-C77A-4810-88CA-540C24BE5AB7}" type="datetimeFigureOut">
              <a:rPr lang="cs-CZ" smtClean="0"/>
              <a:pPr/>
              <a:t>30.3.2013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912CDFF9-4A97-46C6-8036-DEBB141B97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00DF7-C77A-4810-88CA-540C24BE5AB7}" type="datetimeFigureOut">
              <a:rPr lang="cs-CZ" smtClean="0"/>
              <a:pPr/>
              <a:t>30.3.2013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2CDFF9-4A97-46C6-8036-DEBB141B979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00DF7-C77A-4810-88CA-540C24BE5AB7}" type="datetimeFigureOut">
              <a:rPr lang="cs-CZ" smtClean="0"/>
              <a:pPr/>
              <a:t>30.3.2013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2CDFF9-4A97-46C6-8036-DEBB141B979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0900DF7-C77A-4810-88CA-540C24BE5AB7}" type="datetimeFigureOut">
              <a:rPr lang="cs-CZ" smtClean="0"/>
              <a:pPr/>
              <a:t>30.3.2013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912CDFF9-4A97-46C6-8036-DEBB141B979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00DF7-C77A-4810-88CA-540C24BE5AB7}" type="datetimeFigureOut">
              <a:rPr lang="cs-CZ" smtClean="0"/>
              <a:pPr/>
              <a:t>30.3.2013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2CDFF9-4A97-46C6-8036-DEBB141B97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0900DF7-C77A-4810-88CA-540C24BE5AB7}" type="datetimeFigureOut">
              <a:rPr lang="cs-CZ" smtClean="0"/>
              <a:pPr/>
              <a:t>30.3.2013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912CDFF9-4A97-46C6-8036-DEBB141B979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0900DF7-C77A-4810-88CA-540C24BE5AB7}" type="datetimeFigureOut">
              <a:rPr lang="cs-CZ" smtClean="0"/>
              <a:pPr/>
              <a:t>30.3.2013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912CDFF9-4A97-46C6-8036-DEBB141B979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00DF7-C77A-4810-88CA-540C24BE5AB7}" type="datetimeFigureOut">
              <a:rPr lang="cs-CZ" smtClean="0"/>
              <a:pPr/>
              <a:t>30.3.2013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2CDFF9-4A97-46C6-8036-DEBB141B97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00DF7-C77A-4810-88CA-540C24BE5AB7}" type="datetimeFigureOut">
              <a:rPr lang="cs-CZ" smtClean="0"/>
              <a:pPr/>
              <a:t>30.3.2013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2CDFF9-4A97-46C6-8036-DEBB141B97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>
            <a:alpha val="33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0900DF7-C77A-4810-88CA-540C24BE5AB7}" type="datetimeFigureOut">
              <a:rPr lang="cs-CZ" smtClean="0"/>
              <a:pPr/>
              <a:t>30.3.2013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912CDFF9-4A97-46C6-8036-DEBB141B979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736" y="0"/>
            <a:ext cx="4666355" cy="6669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79795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chemeClr val="tx1"/>
                </a:solidFill>
              </a:rPr>
              <a:t>Sčítání, odčítání úhlů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728606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Postup: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Sčítáme (odčítáme) </a:t>
            </a:r>
            <a:r>
              <a:rPr lang="cs-CZ" dirty="0" smtClean="0"/>
              <a:t>zvlášť </a:t>
            </a:r>
            <a:r>
              <a:rPr lang="cs-CZ" dirty="0" smtClean="0"/>
              <a:t>stupně, zvlášť minuty. </a:t>
            </a: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25° 13´ + 8° 21´ = </a:t>
            </a:r>
            <a:r>
              <a:rPr lang="cs-CZ" dirty="0" smtClean="0">
                <a:solidFill>
                  <a:srgbClr val="FF0000"/>
                </a:solidFill>
              </a:rPr>
              <a:t>33° 34´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Pokud je v součtu víc minut než 60, převedeme </a:t>
            </a:r>
            <a:r>
              <a:rPr lang="cs-CZ" dirty="0" smtClean="0"/>
              <a:t>               na </a:t>
            </a:r>
            <a:r>
              <a:rPr lang="cs-CZ" dirty="0" smtClean="0"/>
              <a:t>stupně.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12° 48´ + 3° 35´ = 15° 83´ = 16° 23´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okud je v menšiteli víc minut než v menšenci, převedeme jeden stupeň v menšenci na minuty </a:t>
            </a:r>
            <a:r>
              <a:rPr lang="cs-CZ" dirty="0" smtClean="0"/>
              <a:t>                        a </a:t>
            </a:r>
            <a:r>
              <a:rPr lang="cs-CZ" dirty="0" smtClean="0"/>
              <a:t>60 přičteme k minutám v zadání.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45° 8´ - 25° 35´ = 44° 68´ - 25° 30´ = 19° 38´</a:t>
            </a:r>
          </a:p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922737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1. Příklad: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Vypočítej:</a:t>
            </a:r>
          </a:p>
          <a:p>
            <a:pPr marL="0" indent="0">
              <a:buNone/>
            </a:pPr>
            <a:r>
              <a:rPr lang="cs-CZ" dirty="0" smtClean="0"/>
              <a:t>136° 15´ - 125° 3´ = </a:t>
            </a:r>
          </a:p>
          <a:p>
            <a:pPr marL="0" indent="0">
              <a:buNone/>
            </a:pPr>
            <a:r>
              <a:rPr lang="cs-CZ" dirty="0" smtClean="0"/>
              <a:t>180° - 135° = </a:t>
            </a:r>
          </a:p>
          <a:p>
            <a:pPr marL="0" indent="0">
              <a:buNone/>
            </a:pPr>
            <a:r>
              <a:rPr lang="cs-CZ" dirty="0" smtClean="0"/>
              <a:t>86´ - 70´ =</a:t>
            </a:r>
          </a:p>
          <a:p>
            <a:pPr marL="0" indent="0">
              <a:buNone/>
            </a:pPr>
            <a:r>
              <a:rPr lang="cs-CZ" dirty="0" smtClean="0"/>
              <a:t>158° 49´ - 125° 38´ =</a:t>
            </a:r>
          </a:p>
          <a:p>
            <a:pPr marL="0" indent="0">
              <a:buNone/>
            </a:pPr>
            <a:r>
              <a:rPr lang="cs-CZ" dirty="0" smtClean="0"/>
              <a:t>36° 36´ + 6° 6´ = </a:t>
            </a:r>
          </a:p>
          <a:p>
            <a:pPr marL="0" indent="0">
              <a:buNone/>
            </a:pPr>
            <a:r>
              <a:rPr lang="cs-CZ" dirty="0" smtClean="0"/>
              <a:t>129° 16´ + 38° 25´ =</a:t>
            </a:r>
          </a:p>
        </p:txBody>
      </p:sp>
    </p:spTree>
    <p:extLst>
      <p:ext uri="{BB962C8B-B14F-4D97-AF65-F5344CB8AC3E}">
        <p14:creationId xmlns:p14="http://schemas.microsoft.com/office/powerpoint/2010/main" xmlns="" val="26822792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Řešení: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136° 15´ - 125° 3´ = </a:t>
            </a:r>
            <a:r>
              <a:rPr lang="cs-CZ" dirty="0" smtClean="0"/>
              <a:t> 11° 12´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180° - 135° = </a:t>
            </a:r>
            <a:r>
              <a:rPr lang="cs-CZ" dirty="0" smtClean="0"/>
              <a:t> 45°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86´ - 70´ </a:t>
            </a:r>
            <a:r>
              <a:rPr lang="cs-CZ" dirty="0" smtClean="0"/>
              <a:t>=  16´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158° 49´ - 125° 38´ </a:t>
            </a:r>
            <a:r>
              <a:rPr lang="cs-CZ" dirty="0" smtClean="0"/>
              <a:t>=  33° 11´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36° 36´ + 6° 6´ = </a:t>
            </a:r>
            <a:r>
              <a:rPr lang="cs-CZ" dirty="0" smtClean="0"/>
              <a:t>42° 42´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129° 16´ + 38° 25´ </a:t>
            </a:r>
            <a:r>
              <a:rPr lang="cs-CZ" dirty="0" smtClean="0"/>
              <a:t>= 167° 41´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014092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2. </a:t>
            </a:r>
            <a:r>
              <a:rPr lang="cs-CZ" dirty="0">
                <a:solidFill>
                  <a:schemeClr val="tx1"/>
                </a:solidFill>
              </a:rPr>
              <a:t>Příklad: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 Vypočítej:</a:t>
            </a:r>
          </a:p>
          <a:p>
            <a:pPr marL="0" indent="0">
              <a:buNone/>
            </a:pPr>
            <a:r>
              <a:rPr lang="cs-CZ" dirty="0" smtClean="0"/>
              <a:t>35° 17´ + 12° 55´ =</a:t>
            </a:r>
          </a:p>
          <a:p>
            <a:pPr marL="0" indent="0">
              <a:buNone/>
            </a:pPr>
            <a:r>
              <a:rPr lang="cs-CZ" dirty="0" smtClean="0"/>
              <a:t>92° 32´ + 5° 45´ =</a:t>
            </a:r>
          </a:p>
          <a:p>
            <a:pPr marL="0" indent="0">
              <a:buNone/>
            </a:pPr>
            <a:r>
              <a:rPr lang="cs-CZ" dirty="0" smtClean="0"/>
              <a:t>18° 44´ + 54° 38´ =</a:t>
            </a:r>
          </a:p>
          <a:p>
            <a:pPr marL="0" indent="0">
              <a:buNone/>
            </a:pPr>
            <a:r>
              <a:rPr lang="cs-CZ" dirty="0" smtClean="0"/>
              <a:t>82° 29´ + 11° 49´ = </a:t>
            </a:r>
          </a:p>
          <a:p>
            <a:pPr marL="0" indent="0">
              <a:buNone/>
            </a:pPr>
            <a:r>
              <a:rPr lang="cs-CZ" dirty="0" smtClean="0"/>
              <a:t>33° 11´ + 54° 52´ = </a:t>
            </a:r>
          </a:p>
          <a:p>
            <a:pPr marL="0" indent="0">
              <a:buNone/>
            </a:pPr>
            <a:r>
              <a:rPr lang="cs-CZ" dirty="0" smtClean="0"/>
              <a:t>77° 18´ + 33° 57´ =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027192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tx1"/>
                </a:solidFill>
              </a:rPr>
              <a:t>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35° 17´ + 12° 55´ </a:t>
            </a:r>
            <a:r>
              <a:rPr lang="cs-CZ" dirty="0" smtClean="0"/>
              <a:t>= 47° 72´ = 48° 12´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92° 32´ + 5° 45´ </a:t>
            </a:r>
            <a:r>
              <a:rPr lang="cs-CZ" dirty="0" smtClean="0"/>
              <a:t>= 97° 77´ = 98° 17´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18° 44´ + 54° 38´ </a:t>
            </a:r>
            <a:r>
              <a:rPr lang="cs-CZ" dirty="0" smtClean="0"/>
              <a:t>= 72° 82´ = 73° 22´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82° 29´ + 11° 49´ = </a:t>
            </a:r>
            <a:r>
              <a:rPr lang="cs-CZ" dirty="0" smtClean="0"/>
              <a:t>93° 78´ = 94° 18´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33° 11´ + 54° 52´ = </a:t>
            </a:r>
            <a:r>
              <a:rPr lang="cs-CZ" dirty="0" smtClean="0"/>
              <a:t>87° 63´ = 88° 3´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77° 18´ + 33° 57´ </a:t>
            </a:r>
            <a:r>
              <a:rPr lang="cs-CZ" dirty="0" smtClean="0"/>
              <a:t>= 110° 75´ = 111° 15´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111495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3. </a:t>
            </a:r>
            <a:r>
              <a:rPr lang="cs-CZ" dirty="0">
                <a:solidFill>
                  <a:schemeClr val="tx1"/>
                </a:solidFill>
              </a:rPr>
              <a:t>Příklad: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Vypočítej:</a:t>
            </a:r>
          </a:p>
          <a:p>
            <a:pPr marL="0" indent="0">
              <a:buNone/>
            </a:pPr>
            <a:r>
              <a:rPr lang="cs-CZ" dirty="0" smtClean="0"/>
              <a:t>150° - 120° 30´ =</a:t>
            </a:r>
          </a:p>
          <a:p>
            <a:pPr marL="0" indent="0">
              <a:buNone/>
            </a:pPr>
            <a:r>
              <a:rPr lang="cs-CZ" dirty="0" smtClean="0"/>
              <a:t>38° 12´ - 18° 43´ = </a:t>
            </a:r>
          </a:p>
          <a:p>
            <a:pPr marL="0" indent="0">
              <a:buNone/>
            </a:pPr>
            <a:r>
              <a:rPr lang="cs-CZ" dirty="0" smtClean="0"/>
              <a:t>122° 39´ - 100° 56´ = </a:t>
            </a:r>
          </a:p>
          <a:p>
            <a:pPr marL="0" indent="0">
              <a:buNone/>
            </a:pPr>
            <a:r>
              <a:rPr lang="cs-CZ" dirty="0" smtClean="0"/>
              <a:t>84° 43´ - 71° 50´ =</a:t>
            </a:r>
          </a:p>
          <a:p>
            <a:pPr marL="0" indent="0">
              <a:buNone/>
            </a:pPr>
            <a:r>
              <a:rPr lang="cs-CZ" dirty="0" smtClean="0"/>
              <a:t>90° 23´ - 80° 33´ = </a:t>
            </a:r>
          </a:p>
          <a:p>
            <a:pPr marL="0" indent="0">
              <a:buNone/>
            </a:pPr>
            <a:r>
              <a:rPr lang="cs-CZ" dirty="0" smtClean="0"/>
              <a:t>73° 39´ - 37° 48´ =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734464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tx1"/>
                </a:solidFill>
              </a:rPr>
              <a:t>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150° - 120° 30´ </a:t>
            </a:r>
            <a:r>
              <a:rPr lang="cs-CZ" dirty="0" smtClean="0"/>
              <a:t>= 149° 60´ - 120° 30´ = 29° 30´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38° 12´ - 18° 43´ = </a:t>
            </a:r>
            <a:r>
              <a:rPr lang="cs-CZ" dirty="0" smtClean="0"/>
              <a:t>37° 72´ - 18° 43´= 19° 29´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122° 39´ - 100° 56´ = </a:t>
            </a:r>
            <a:r>
              <a:rPr lang="cs-CZ" dirty="0" smtClean="0"/>
              <a:t>122° 99´ - 100° 56´ = 22° 43´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84° 43´ - 71° 50´ </a:t>
            </a:r>
            <a:r>
              <a:rPr lang="cs-CZ" dirty="0" smtClean="0"/>
              <a:t>= 83° 103´ - 71° 50´ = 12° 53´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90° 23´ - 80° 33´ = </a:t>
            </a:r>
            <a:r>
              <a:rPr lang="cs-CZ" dirty="0" smtClean="0"/>
              <a:t>89° 83´ - 80° 33´ = 9° 50´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73° 39´ - 37° 48´ </a:t>
            </a:r>
            <a:r>
              <a:rPr lang="cs-CZ"/>
              <a:t>= </a:t>
            </a:r>
            <a:r>
              <a:rPr lang="cs-CZ" smtClean="0"/>
              <a:t>72° 99´ - 37° 48´ = 35° 51´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348451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tx1"/>
                </a:solidFill>
              </a:rPr>
              <a:t>Zdroj materiálů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mtClean="0"/>
              <a:t>archiv autora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4511426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Slovní úloha společná práce 5</Template>
  <TotalTime>542</TotalTime>
  <Words>638</Words>
  <Application>Microsoft Office PowerPoint</Application>
  <PresentationFormat>Předvádění na obrazovce (4:3)</PresentationFormat>
  <Paragraphs>57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Arkýř</vt:lpstr>
      <vt:lpstr>Snímek 1</vt:lpstr>
      <vt:lpstr>Sčítání, odčítání úhlů</vt:lpstr>
      <vt:lpstr>Postup:</vt:lpstr>
      <vt:lpstr>1. Příklad:</vt:lpstr>
      <vt:lpstr>Řešení:</vt:lpstr>
      <vt:lpstr>2. Příklad:</vt:lpstr>
      <vt:lpstr>Řešení:</vt:lpstr>
      <vt:lpstr>3. Příklad:</vt:lpstr>
      <vt:lpstr>Řešení:</vt:lpstr>
      <vt:lpstr>Zdroj materiálů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Řešení rovnic</dc:title>
  <dc:creator>Eva</dc:creator>
  <cp:lastModifiedBy>Dum</cp:lastModifiedBy>
  <cp:revision>114</cp:revision>
  <cp:lastPrinted>2012-05-30T13:05:37Z</cp:lastPrinted>
  <dcterms:created xsi:type="dcterms:W3CDTF">2012-04-17T09:52:17Z</dcterms:created>
  <dcterms:modified xsi:type="dcterms:W3CDTF">2013-03-30T18:11:43Z</dcterms:modified>
</cp:coreProperties>
</file>