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63" r:id="rId2"/>
    <p:sldId id="265" r:id="rId3"/>
    <p:sldId id="266" r:id="rId4"/>
    <p:sldId id="267" r:id="rId5"/>
    <p:sldId id="268" r:id="rId6"/>
    <p:sldId id="269" r:id="rId7"/>
    <p:sldId id="270" r:id="rId8"/>
    <p:sldId id="271" r:id="rId9"/>
    <p:sldId id="27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6199" autoAdjust="0"/>
  </p:normalViewPr>
  <p:slideViewPr>
    <p:cSldViewPr showGuides="1">
      <p:cViewPr varScale="1">
        <p:scale>
          <a:sx n="55" d="100"/>
          <a:sy n="55" d="100"/>
        </p:scale>
        <p:origin x="-179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D2FCE4-1D10-40A9-8247-E1ABC9C5CFEC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DE5427-E69E-4D72-8A84-5334157507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08466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0900DF7-C77A-4810-88CA-540C24BE5AB7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0900DF7-C77A-4810-88CA-540C24BE5AB7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0900DF7-C77A-4810-88CA-540C24BE5AB7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0DF7-C77A-4810-88CA-540C24BE5AB7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0DF7-C77A-4810-88CA-540C24BE5AB7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0900DF7-C77A-4810-88CA-540C24BE5AB7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0DF7-C77A-4810-88CA-540C24BE5AB7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0900DF7-C77A-4810-88CA-540C24BE5AB7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0900DF7-C77A-4810-88CA-540C24BE5AB7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0DF7-C77A-4810-88CA-540C24BE5AB7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0DF7-C77A-4810-88CA-540C24BE5AB7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3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0900DF7-C77A-4810-88CA-540C24BE5AB7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9" name="Picture 3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4278" y="-315416"/>
            <a:ext cx="5995444" cy="8568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795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Převody minuty, stupně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4209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984248"/>
            <a:ext cx="7467600" cy="487375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3200" dirty="0" smtClean="0"/>
              <a:t>Velikost úhlu měříme ve </a:t>
            </a:r>
            <a:r>
              <a:rPr lang="cs-CZ" sz="3200" dirty="0" smtClean="0">
                <a:solidFill>
                  <a:srgbClr val="FF0000"/>
                </a:solidFill>
              </a:rPr>
              <a:t>stupních</a:t>
            </a:r>
            <a:r>
              <a:rPr lang="cs-CZ" sz="3200" dirty="0" smtClean="0"/>
              <a:t>, menší jednotkou jsou </a:t>
            </a:r>
            <a:r>
              <a:rPr lang="cs-CZ" sz="3200" dirty="0" smtClean="0">
                <a:solidFill>
                  <a:srgbClr val="FF0000"/>
                </a:solidFill>
              </a:rPr>
              <a:t>minuty</a:t>
            </a:r>
            <a:r>
              <a:rPr lang="cs-CZ" sz="3200" dirty="0" smtClean="0"/>
              <a:t>. GPS systémy určují s přesností na </a:t>
            </a:r>
            <a:r>
              <a:rPr lang="cs-CZ" sz="3200" dirty="0" smtClean="0">
                <a:solidFill>
                  <a:srgbClr val="FF0000"/>
                </a:solidFill>
              </a:rPr>
              <a:t>vteřiny</a:t>
            </a:r>
            <a:r>
              <a:rPr lang="cs-CZ" sz="3200" dirty="0" smtClean="0"/>
              <a:t>, což je menší jednotka než minuty.</a:t>
            </a:r>
          </a:p>
          <a:p>
            <a:pPr marL="0" indent="0" algn="just">
              <a:buNone/>
            </a:pPr>
            <a:r>
              <a:rPr lang="cs-CZ" sz="3200" dirty="0" smtClean="0"/>
              <a:t>Úhly lze měřit též s přesností na vteřiny.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261774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Označení a převodní vztahy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1°…..čteme jeden stupeň</a:t>
            </a:r>
          </a:p>
          <a:p>
            <a:pPr marL="0" indent="0">
              <a:buNone/>
            </a:pPr>
            <a:r>
              <a:rPr lang="cs-CZ" dirty="0" smtClean="0"/>
              <a:t>1´…..čteme jedna minuta</a:t>
            </a:r>
          </a:p>
          <a:p>
            <a:pPr marL="0" indent="0">
              <a:buNone/>
            </a:pPr>
            <a:r>
              <a:rPr lang="cs-CZ" dirty="0" smtClean="0"/>
              <a:t>1´´….čteme jedna vteřina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4800" dirty="0" smtClean="0">
                <a:solidFill>
                  <a:srgbClr val="FF0000"/>
                </a:solidFill>
              </a:rPr>
              <a:t>1° = 60´</a:t>
            </a:r>
          </a:p>
          <a:p>
            <a:pPr marL="0" indent="0">
              <a:buNone/>
            </a:pPr>
            <a:r>
              <a:rPr lang="cs-CZ" sz="4800" dirty="0" smtClean="0">
                <a:solidFill>
                  <a:srgbClr val="FF0000"/>
                </a:solidFill>
              </a:rPr>
              <a:t>1´ = 60´´ </a:t>
            </a:r>
            <a:endParaRPr lang="cs-CZ" sz="4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620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1. Příklad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Převeď na stupně a minuty.</a:t>
            </a:r>
          </a:p>
          <a:p>
            <a:pPr marL="0" indent="0">
              <a:buNone/>
            </a:pPr>
            <a:r>
              <a:rPr lang="cs-CZ" dirty="0" smtClean="0"/>
              <a:t>156´</a:t>
            </a:r>
          </a:p>
          <a:p>
            <a:pPr marL="0" indent="0">
              <a:buNone/>
            </a:pPr>
            <a:r>
              <a:rPr lang="cs-CZ" dirty="0" smtClean="0"/>
              <a:t>433´</a:t>
            </a:r>
          </a:p>
          <a:p>
            <a:pPr marL="0" indent="0">
              <a:buNone/>
            </a:pPr>
            <a:r>
              <a:rPr lang="cs-CZ" dirty="0" smtClean="0"/>
              <a:t>923´</a:t>
            </a:r>
          </a:p>
          <a:p>
            <a:pPr marL="0" indent="0">
              <a:buNone/>
            </a:pPr>
            <a:r>
              <a:rPr lang="cs-CZ" dirty="0" smtClean="0"/>
              <a:t>129´</a:t>
            </a:r>
          </a:p>
          <a:p>
            <a:pPr marL="0" indent="0">
              <a:buNone/>
            </a:pPr>
            <a:r>
              <a:rPr lang="cs-CZ" dirty="0" smtClean="0"/>
              <a:t>54´</a:t>
            </a:r>
          </a:p>
          <a:p>
            <a:pPr marL="0" indent="0">
              <a:buNone/>
            </a:pPr>
            <a:r>
              <a:rPr lang="cs-CZ" dirty="0" smtClean="0"/>
              <a:t>1032´</a:t>
            </a:r>
          </a:p>
        </p:txBody>
      </p:sp>
    </p:spTree>
    <p:extLst>
      <p:ext uri="{BB962C8B-B14F-4D97-AF65-F5344CB8AC3E}">
        <p14:creationId xmlns:p14="http://schemas.microsoft.com/office/powerpoint/2010/main" val="3589568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řešení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156</a:t>
            </a:r>
            <a:r>
              <a:rPr lang="cs-CZ" dirty="0" smtClean="0"/>
              <a:t>´   = 2° 36´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433</a:t>
            </a:r>
            <a:r>
              <a:rPr lang="cs-CZ" dirty="0" smtClean="0"/>
              <a:t>´   = 7° 13´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923</a:t>
            </a:r>
            <a:r>
              <a:rPr lang="cs-CZ" dirty="0" smtClean="0"/>
              <a:t>´   = 15° 23´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129</a:t>
            </a:r>
            <a:r>
              <a:rPr lang="cs-CZ" dirty="0" smtClean="0"/>
              <a:t>´   = 2° 9´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54</a:t>
            </a:r>
            <a:r>
              <a:rPr lang="cs-CZ" dirty="0" smtClean="0"/>
              <a:t>´     = 0° 54´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1032</a:t>
            </a:r>
            <a:r>
              <a:rPr lang="cs-CZ" dirty="0" smtClean="0"/>
              <a:t>´ = 17° 12´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5607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2. </a:t>
            </a:r>
            <a:r>
              <a:rPr lang="cs-CZ" dirty="0">
                <a:solidFill>
                  <a:schemeClr val="tx1"/>
                </a:solidFill>
              </a:rPr>
              <a:t>Příklad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Převeď na minuty.</a:t>
            </a:r>
          </a:p>
          <a:p>
            <a:pPr marL="0" indent="0">
              <a:buNone/>
            </a:pPr>
            <a:r>
              <a:rPr lang="cs-CZ" dirty="0" smtClean="0"/>
              <a:t>8° 12´</a:t>
            </a:r>
          </a:p>
          <a:p>
            <a:pPr marL="0" indent="0">
              <a:buNone/>
            </a:pPr>
            <a:r>
              <a:rPr lang="cs-CZ" dirty="0" smtClean="0"/>
              <a:t>25° 25´</a:t>
            </a:r>
          </a:p>
          <a:p>
            <a:pPr marL="0" indent="0">
              <a:buNone/>
            </a:pPr>
            <a:r>
              <a:rPr lang="cs-CZ" dirty="0" smtClean="0"/>
              <a:t>13° 2´</a:t>
            </a:r>
          </a:p>
          <a:p>
            <a:pPr marL="0" indent="0">
              <a:buNone/>
            </a:pPr>
            <a:r>
              <a:rPr lang="cs-CZ" dirty="0" smtClean="0"/>
              <a:t>33° 33´</a:t>
            </a:r>
          </a:p>
          <a:p>
            <a:pPr marL="0" indent="0">
              <a:buNone/>
            </a:pPr>
            <a:r>
              <a:rPr lang="cs-CZ" dirty="0" smtClean="0"/>
              <a:t>2° 11´</a:t>
            </a:r>
          </a:p>
          <a:p>
            <a:pPr marL="0" indent="0">
              <a:buNone/>
            </a:pPr>
            <a:r>
              <a:rPr lang="cs-CZ" dirty="0" smtClean="0"/>
              <a:t>5° 39´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624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tx1"/>
                </a:solidFill>
              </a:rPr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8° 12</a:t>
            </a:r>
            <a:r>
              <a:rPr lang="cs-CZ" dirty="0" smtClean="0"/>
              <a:t>´   = 492´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25° 25</a:t>
            </a:r>
            <a:r>
              <a:rPr lang="cs-CZ" dirty="0" smtClean="0"/>
              <a:t>´ = 1525´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13° 2</a:t>
            </a:r>
            <a:r>
              <a:rPr lang="cs-CZ" dirty="0" smtClean="0"/>
              <a:t>´   = 782´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33° 33</a:t>
            </a:r>
            <a:r>
              <a:rPr lang="cs-CZ" dirty="0" smtClean="0"/>
              <a:t>´ = 2013´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2° 11</a:t>
            </a:r>
            <a:r>
              <a:rPr lang="cs-CZ" dirty="0" smtClean="0"/>
              <a:t>´   = 131´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5° </a:t>
            </a:r>
            <a:r>
              <a:rPr lang="cs-CZ" dirty="0" smtClean="0"/>
              <a:t>39´   </a:t>
            </a:r>
            <a:r>
              <a:rPr lang="cs-CZ" smtClean="0"/>
              <a:t>= 339´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16691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Zdroj </a:t>
            </a:r>
            <a:r>
              <a:rPr lang="cs-CZ" dirty="0">
                <a:solidFill>
                  <a:schemeClr val="tx1"/>
                </a:solidFill>
              </a:rPr>
              <a:t>materiálů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archiv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949731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Slovní úloha společná práce 5</Template>
  <TotalTime>521</TotalTime>
  <Words>210</Words>
  <Application>Microsoft Office PowerPoint</Application>
  <PresentationFormat>Předvádění na obrazovce (4:3)</PresentationFormat>
  <Paragraphs>42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Prezentace aplikace PowerPoint</vt:lpstr>
      <vt:lpstr>Převody minuty, stupně</vt:lpstr>
      <vt:lpstr>Prezentace aplikace PowerPoint</vt:lpstr>
      <vt:lpstr>Označení a převodní vztahy</vt:lpstr>
      <vt:lpstr>1. Příklad</vt:lpstr>
      <vt:lpstr>řešení</vt:lpstr>
      <vt:lpstr>2. Příklad</vt:lpstr>
      <vt:lpstr>řešení</vt:lpstr>
      <vt:lpstr>Zdroj materiálů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Řešení rovnic</dc:title>
  <dc:creator>Eva</dc:creator>
  <cp:lastModifiedBy>Eva</cp:lastModifiedBy>
  <cp:revision>111</cp:revision>
  <cp:lastPrinted>2012-05-30T13:05:37Z</cp:lastPrinted>
  <dcterms:created xsi:type="dcterms:W3CDTF">2012-04-17T09:52:17Z</dcterms:created>
  <dcterms:modified xsi:type="dcterms:W3CDTF">2013-01-24T13:10:12Z</dcterms:modified>
</cp:coreProperties>
</file>