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63" r:id="rId2"/>
    <p:sldId id="256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199" autoAdjust="0"/>
  </p:normalViewPr>
  <p:slideViewPr>
    <p:cSldViewPr showGuides="1">
      <p:cViewPr varScale="1">
        <p:scale>
          <a:sx n="55" d="100"/>
          <a:sy n="55" d="100"/>
        </p:scale>
        <p:origin x="-17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D2FCE4-1D10-40A9-8247-E1ABC9C5CFEC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DE5427-E69E-4D72-8A84-5334157507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846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atakabinet.cz/cs/Vyukove-materialy-a-data/Matematika-a-jeji-aplikace/Vyukove-tabulky/Uhel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71" y="-315416"/>
            <a:ext cx="6178959" cy="8831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9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Rozdělení úhlů podle velikosti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86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301" y="0"/>
            <a:ext cx="10102999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71219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051" y="0"/>
            <a:ext cx="98895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74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05056" cy="6798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9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1896" y="0"/>
            <a:ext cx="968779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004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473795" y="1700809"/>
            <a:ext cx="5637010" cy="423385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Přiřaď k úhlům správné názvy:</a:t>
            </a:r>
          </a:p>
          <a:p>
            <a:endParaRPr lang="cs-CZ" sz="2400" dirty="0"/>
          </a:p>
          <a:p>
            <a:r>
              <a:rPr lang="el-GR" sz="2400" dirty="0" smtClean="0"/>
              <a:t>α</a:t>
            </a:r>
            <a:r>
              <a:rPr lang="cs-CZ" sz="2400" dirty="0" smtClean="0"/>
              <a:t> = 120°</a:t>
            </a:r>
          </a:p>
          <a:p>
            <a:r>
              <a:rPr lang="el-GR" sz="2400" dirty="0" smtClean="0"/>
              <a:t>β</a:t>
            </a:r>
            <a:r>
              <a:rPr lang="cs-CZ" sz="2400" dirty="0" smtClean="0"/>
              <a:t> = 56°</a:t>
            </a:r>
          </a:p>
          <a:p>
            <a:r>
              <a:rPr lang="el-GR" sz="2400" dirty="0" smtClean="0"/>
              <a:t>γ</a:t>
            </a:r>
            <a:r>
              <a:rPr lang="cs-CZ" sz="2400" dirty="0"/>
              <a:t> </a:t>
            </a:r>
            <a:r>
              <a:rPr lang="cs-CZ" sz="2400" dirty="0" smtClean="0"/>
              <a:t>= 180°</a:t>
            </a:r>
          </a:p>
          <a:p>
            <a:r>
              <a:rPr lang="el-GR" sz="2400" dirty="0" smtClean="0"/>
              <a:t>δ</a:t>
            </a:r>
            <a:r>
              <a:rPr lang="cs-CZ" sz="2400" dirty="0" smtClean="0"/>
              <a:t> = 90°</a:t>
            </a:r>
          </a:p>
          <a:p>
            <a:r>
              <a:rPr lang="el-GR" sz="2400" dirty="0" smtClean="0"/>
              <a:t>ε</a:t>
            </a:r>
            <a:r>
              <a:rPr lang="cs-CZ" sz="2400" dirty="0" smtClean="0"/>
              <a:t> = 99°</a:t>
            </a:r>
          </a:p>
          <a:p>
            <a:r>
              <a:rPr lang="el-GR" sz="2400" dirty="0" smtClean="0"/>
              <a:t>ω</a:t>
            </a:r>
            <a:r>
              <a:rPr lang="cs-CZ" sz="2400" dirty="0" smtClean="0"/>
              <a:t> = 168°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817581" y="476673"/>
            <a:ext cx="7175351" cy="936104"/>
          </a:xfrm>
        </p:spPr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672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473795" y="1628801"/>
            <a:ext cx="5637010" cy="4305864"/>
          </a:xfrm>
        </p:spPr>
        <p:txBody>
          <a:bodyPr/>
          <a:lstStyle/>
          <a:p>
            <a:endParaRPr lang="cs-CZ" sz="2400" dirty="0" smtClean="0"/>
          </a:p>
          <a:p>
            <a:r>
              <a:rPr lang="el-GR" sz="2400" dirty="0" smtClean="0"/>
              <a:t>α</a:t>
            </a:r>
            <a:r>
              <a:rPr lang="cs-CZ" sz="2400" dirty="0" smtClean="0"/>
              <a:t> </a:t>
            </a:r>
            <a:r>
              <a:rPr lang="cs-CZ" sz="2400" dirty="0"/>
              <a:t>= 120</a:t>
            </a:r>
            <a:r>
              <a:rPr lang="cs-CZ" sz="2400" dirty="0" smtClean="0"/>
              <a:t>°…..tupý úhel</a:t>
            </a:r>
            <a:endParaRPr lang="cs-CZ" sz="2400" dirty="0"/>
          </a:p>
          <a:p>
            <a:r>
              <a:rPr lang="el-GR" sz="2400" dirty="0"/>
              <a:t>β</a:t>
            </a:r>
            <a:r>
              <a:rPr lang="cs-CZ" sz="2400" dirty="0"/>
              <a:t> = 56</a:t>
            </a:r>
            <a:r>
              <a:rPr lang="cs-CZ" sz="2400" dirty="0" smtClean="0"/>
              <a:t>°…….ostrý úhel</a:t>
            </a:r>
            <a:endParaRPr lang="cs-CZ" sz="2400" dirty="0"/>
          </a:p>
          <a:p>
            <a:r>
              <a:rPr lang="el-GR" sz="2400" dirty="0"/>
              <a:t>γ</a:t>
            </a:r>
            <a:r>
              <a:rPr lang="cs-CZ" sz="2400" dirty="0"/>
              <a:t> = 180</a:t>
            </a:r>
            <a:r>
              <a:rPr lang="cs-CZ" sz="2400" dirty="0" smtClean="0"/>
              <a:t>°…..přímý úhel</a:t>
            </a:r>
            <a:endParaRPr lang="cs-CZ" sz="2400" dirty="0"/>
          </a:p>
          <a:p>
            <a:r>
              <a:rPr lang="el-GR" sz="2400" dirty="0"/>
              <a:t>δ</a:t>
            </a:r>
            <a:r>
              <a:rPr lang="cs-CZ" sz="2400" dirty="0"/>
              <a:t> = 90</a:t>
            </a:r>
            <a:r>
              <a:rPr lang="cs-CZ" sz="2400" dirty="0" smtClean="0"/>
              <a:t>°…….pravý úhel</a:t>
            </a:r>
            <a:endParaRPr lang="cs-CZ" sz="2400" dirty="0"/>
          </a:p>
          <a:p>
            <a:r>
              <a:rPr lang="el-GR" sz="2400" dirty="0"/>
              <a:t>ε</a:t>
            </a:r>
            <a:r>
              <a:rPr lang="cs-CZ" sz="2400" dirty="0"/>
              <a:t> = 99</a:t>
            </a:r>
            <a:r>
              <a:rPr lang="cs-CZ" sz="2400" dirty="0" smtClean="0"/>
              <a:t>°…….tupý úhel</a:t>
            </a:r>
            <a:endParaRPr lang="cs-CZ" sz="2400" dirty="0"/>
          </a:p>
          <a:p>
            <a:r>
              <a:rPr lang="el-GR" sz="2400" dirty="0"/>
              <a:t>ω</a:t>
            </a:r>
            <a:r>
              <a:rPr lang="cs-CZ" sz="2400" dirty="0"/>
              <a:t> = </a:t>
            </a:r>
            <a:r>
              <a:rPr lang="cs-CZ" sz="2400"/>
              <a:t>168</a:t>
            </a:r>
            <a:r>
              <a:rPr lang="cs-CZ" sz="2400" smtClean="0"/>
              <a:t>°….tupý </a:t>
            </a:r>
            <a:r>
              <a:rPr lang="cs-CZ" sz="2400" dirty="0" smtClean="0"/>
              <a:t>úhel</a:t>
            </a:r>
            <a:endParaRPr lang="cs-CZ" sz="2400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817581" y="404665"/>
            <a:ext cx="7175351" cy="1152127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358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Zdroje </a:t>
            </a:r>
            <a:r>
              <a:rPr lang="cs-CZ" dirty="0">
                <a:solidFill>
                  <a:schemeClr val="tx1"/>
                </a:solidFill>
              </a:rPr>
              <a:t>materiálů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chemeClr val="tx1"/>
                </a:solidFill>
                <a:hlinkClick r:id="rId2"/>
              </a:rPr>
              <a:t>www.datakabinet.cz/cs/Vyukove-materialy-a-data/Matematika-a-jeji-aplikace/Vyukove-tabulky/Uhel.html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1837427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540</TotalTime>
  <Words>79</Words>
  <Application>Microsoft Office PowerPoint</Application>
  <PresentationFormat>Předvádění na obrazovce (4:3)</PresentationFormat>
  <Paragraphs>21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Rozdělení úhlů podle velikosti</vt:lpstr>
      <vt:lpstr>Prezentace aplikace PowerPoint</vt:lpstr>
      <vt:lpstr>Prezentace aplikace PowerPoint</vt:lpstr>
      <vt:lpstr>Prezentace aplikace PowerPoint</vt:lpstr>
      <vt:lpstr>Prezentace aplikace PowerPoint</vt:lpstr>
      <vt:lpstr>Procvičení</vt:lpstr>
      <vt:lpstr>Řešení</vt:lpstr>
      <vt:lpstr>Zdroje materiálů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Řešení rovnic</dc:title>
  <dc:creator>Eva</dc:creator>
  <cp:lastModifiedBy>Eva</cp:lastModifiedBy>
  <cp:revision>113</cp:revision>
  <cp:lastPrinted>2012-05-30T13:05:37Z</cp:lastPrinted>
  <dcterms:created xsi:type="dcterms:W3CDTF">2012-04-17T09:52:17Z</dcterms:created>
  <dcterms:modified xsi:type="dcterms:W3CDTF">2013-01-24T13:11:00Z</dcterms:modified>
</cp:coreProperties>
</file>