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56" r:id="rId3"/>
    <p:sldId id="283" r:id="rId4"/>
    <p:sldId id="271" r:id="rId5"/>
    <p:sldId id="275" r:id="rId6"/>
    <p:sldId id="276" r:id="rId7"/>
    <p:sldId id="277" r:id="rId8"/>
    <p:sldId id="284" r:id="rId9"/>
    <p:sldId id="278" r:id="rId10"/>
    <p:sldId id="285" r:id="rId11"/>
    <p:sldId id="28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7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217" y="-207741"/>
            <a:ext cx="6011095" cy="8591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Slovní úlohy jehlan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Náčrt a prvky v </a:t>
            </a:r>
            <a:r>
              <a:rPr lang="cs-CZ" dirty="0" smtClean="0">
                <a:solidFill>
                  <a:schemeClr val="tx1"/>
                </a:solidFill>
              </a:rPr>
              <a:t>jehlanu (pravidelný čtyřboký)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V…vrchol jehlanu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AC, BD….úhlopříčky v podstavě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S….průsečík úhlopříček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r>
              <a:rPr lang="cs-CZ" dirty="0" smtClean="0"/>
              <a:t>….tělesová výška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 err="1" smtClean="0"/>
              <a:t>v</a:t>
            </a:r>
            <a:r>
              <a:rPr lang="cs-CZ" baseline="-25000" dirty="0" err="1"/>
              <a:t>s</a:t>
            </a:r>
            <a:r>
              <a:rPr lang="cs-CZ" dirty="0" smtClean="0"/>
              <a:t>….stěnová výška</a:t>
            </a: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971600" y="4869160"/>
            <a:ext cx="720080" cy="72008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91680" y="4869160"/>
            <a:ext cx="144016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71600" y="5589240"/>
            <a:ext cx="1440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411760" y="4869160"/>
            <a:ext cx="72008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971600" y="4869160"/>
            <a:ext cx="2160240" cy="72008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691680" y="4869160"/>
            <a:ext cx="720080" cy="72008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2051720" y="3429000"/>
            <a:ext cx="0" cy="180020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971600" y="3429000"/>
            <a:ext cx="108012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051720" y="3429000"/>
            <a:ext cx="36004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51720" y="3429000"/>
            <a:ext cx="108012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691680" y="3429000"/>
            <a:ext cx="360040" cy="14401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854173" y="522920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80362" y="30596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42" name="Přímá spojnice 41"/>
          <p:cNvCxnSpPr>
            <a:stCxn id="39" idx="0"/>
          </p:cNvCxnSpPr>
          <p:nvPr/>
        </p:nvCxnSpPr>
        <p:spPr>
          <a:xfrm>
            <a:off x="2019443" y="5229200"/>
            <a:ext cx="752357" cy="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 flipV="1">
            <a:off x="2051720" y="3429000"/>
            <a:ext cx="720080" cy="180020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793286" y="50684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655800" y="55624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785002" y="4324454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411760" y="4359955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s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17796" y="55419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387244" y="55624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79487" y="460931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351193" y="46087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22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říklad: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Střecha půdy seníku má tvar pravidelného čtyřbokého jehlanu. </a:t>
            </a:r>
            <a:r>
              <a:rPr lang="cs-CZ" dirty="0"/>
              <a:t>S</a:t>
            </a:r>
            <a:r>
              <a:rPr lang="cs-CZ" dirty="0" smtClean="0"/>
              <a:t>trana podstavy 10 m a výška stěny 12 m. Kolik m</a:t>
            </a:r>
            <a:r>
              <a:rPr lang="cs-CZ" baseline="30000" dirty="0" smtClean="0"/>
              <a:t>3</a:t>
            </a:r>
            <a:r>
              <a:rPr lang="cs-CZ" dirty="0" smtClean="0"/>
              <a:t> sena vejde na půdu, aby se zcela naplnila? Zaokrouhluj na dvě desetinná místa.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017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V = a</a:t>
            </a:r>
            <a:r>
              <a:rPr lang="cs-CZ" baseline="30000" dirty="0" smtClean="0"/>
              <a:t>2</a:t>
            </a:r>
            <a:r>
              <a:rPr lang="cs-CZ" dirty="0" smtClean="0"/>
              <a:t>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Výpočet výšky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r>
              <a:rPr lang="cs-CZ" dirty="0" smtClean="0"/>
              <a:t> pomocí Pythagorovy věty</a:t>
            </a:r>
          </a:p>
          <a:p>
            <a:pPr marL="0" indent="0">
              <a:buNone/>
            </a:pPr>
            <a:r>
              <a:rPr lang="cs-CZ" dirty="0" smtClean="0"/>
              <a:t>2. Výpočet objemu V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96297" y="364037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v</a:t>
            </a:r>
            <a:r>
              <a:rPr lang="cs-CZ" baseline="-25000" dirty="0" err="1"/>
              <a:t>t</a:t>
            </a:r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v</a:t>
            </a:r>
            <a:r>
              <a:rPr lang="cs-CZ" baseline="-25000" dirty="0" err="1"/>
              <a:t>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613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baseline="-25000" dirty="0" smtClean="0"/>
              <a:t>t</a:t>
            </a:r>
            <a:r>
              <a:rPr lang="cs-CZ" baseline="30000" dirty="0" smtClean="0"/>
              <a:t>2</a:t>
            </a:r>
            <a:r>
              <a:rPr lang="cs-CZ" dirty="0" smtClean="0"/>
              <a:t> = 12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5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baseline="-25000" dirty="0"/>
              <a:t>t</a:t>
            </a:r>
            <a:r>
              <a:rPr lang="cs-CZ" baseline="30000" dirty="0"/>
              <a:t>2</a:t>
            </a:r>
            <a:r>
              <a:rPr lang="cs-CZ" dirty="0" smtClean="0"/>
              <a:t> = 119</a:t>
            </a:r>
          </a:p>
          <a:p>
            <a:pPr marL="0" indent="0">
              <a:buNone/>
            </a:pP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r>
              <a:rPr lang="cs-CZ" dirty="0" smtClean="0"/>
              <a:t> = 10,9 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</a:p>
          <a:p>
            <a:pPr marL="0" indent="0">
              <a:buNone/>
            </a:pPr>
            <a:r>
              <a:rPr lang="cs-CZ" dirty="0"/>
              <a:t>V = a</a:t>
            </a:r>
            <a:r>
              <a:rPr lang="cs-CZ" baseline="30000" dirty="0"/>
              <a:t>2</a:t>
            </a:r>
            <a:r>
              <a:rPr lang="cs-CZ" dirty="0"/>
              <a:t>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= 100 . 10,9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=1090 m</a:t>
            </a:r>
            <a:r>
              <a:rPr lang="cs-CZ" baseline="30000" dirty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Půda se naplní 1090 m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sena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993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Kolik cm</a:t>
            </a:r>
            <a:r>
              <a:rPr lang="cs-CZ" baseline="30000" dirty="0" smtClean="0"/>
              <a:t>2</a:t>
            </a:r>
            <a:r>
              <a:rPr lang="cs-CZ" dirty="0" smtClean="0"/>
              <a:t> papíru potřebujeme na vytvoření obalu </a:t>
            </a:r>
            <a:r>
              <a:rPr lang="cs-CZ" smtClean="0"/>
              <a:t>na čaj, </a:t>
            </a:r>
            <a:r>
              <a:rPr lang="cs-CZ" dirty="0" smtClean="0"/>
              <a:t>který má tvar pravidelného čtyřbokého jehlanu? Známe délku podstavné hrany 3 cm a výšku tělesa 7 cm. Připočítáváme 10% na záhyby. Zaokrouhluj </a:t>
            </a:r>
            <a:r>
              <a:rPr lang="cs-CZ" dirty="0"/>
              <a:t>na dvě desetinná místa.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934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S = a</a:t>
            </a:r>
            <a:r>
              <a:rPr lang="cs-CZ" baseline="30000" dirty="0" smtClean="0"/>
              <a:t>2</a:t>
            </a:r>
            <a:r>
              <a:rPr lang="cs-CZ" dirty="0" smtClean="0"/>
              <a:t> + 2. a.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Výpočet výšky </a:t>
            </a:r>
            <a:r>
              <a:rPr lang="cs-CZ" dirty="0" err="1" smtClean="0"/>
              <a:t>v</a:t>
            </a:r>
            <a:r>
              <a:rPr lang="cs-CZ" baseline="-25000" dirty="0" err="1"/>
              <a:t>s</a:t>
            </a:r>
            <a:r>
              <a:rPr lang="cs-CZ" dirty="0" smtClean="0"/>
              <a:t> pomocí Pythagorovy věty</a:t>
            </a:r>
          </a:p>
          <a:p>
            <a:pPr marL="0" indent="0">
              <a:buNone/>
            </a:pPr>
            <a:r>
              <a:rPr lang="cs-CZ" dirty="0" smtClean="0"/>
              <a:t>2. Výpočet povrchu S</a:t>
            </a:r>
          </a:p>
          <a:p>
            <a:pPr marL="0" indent="0">
              <a:buNone/>
            </a:pPr>
            <a:r>
              <a:rPr lang="cs-CZ" dirty="0" smtClean="0"/>
              <a:t>3. Připočtení 10%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T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96297" y="364037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v</a:t>
            </a:r>
            <a:r>
              <a:rPr lang="cs-CZ" baseline="-25000" dirty="0" err="1">
                <a:solidFill>
                  <a:prstClr val="black"/>
                </a:solidFill>
              </a:rPr>
              <a:t>t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v</a:t>
            </a:r>
            <a:r>
              <a:rPr lang="cs-CZ" baseline="-25000" dirty="0" err="1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745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baseline="-25000" dirty="0" err="1"/>
              <a:t>s</a:t>
            </a:r>
            <a:r>
              <a:rPr lang="cs-CZ" baseline="-25000" dirty="0"/>
              <a:t> 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7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</a:t>
            </a:r>
            <a:r>
              <a:rPr lang="cs-CZ" dirty="0" smtClean="0"/>
              <a:t> 1,5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baseline="-25000" dirty="0" err="1"/>
              <a:t>s</a:t>
            </a:r>
            <a:r>
              <a:rPr lang="cs-CZ" baseline="-25000" dirty="0"/>
              <a:t> 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51,25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baseline="-25000" dirty="0" err="1"/>
              <a:t>s</a:t>
            </a:r>
            <a:r>
              <a:rPr lang="cs-CZ" baseline="-25000" dirty="0"/>
              <a:t> </a:t>
            </a:r>
            <a:r>
              <a:rPr lang="cs-CZ" dirty="0" smtClean="0"/>
              <a:t>= 7,16 </a:t>
            </a:r>
            <a:r>
              <a:rPr lang="cs-CZ" dirty="0"/>
              <a:t>cm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</a:t>
            </a:r>
          </a:p>
          <a:p>
            <a:pPr marL="0" indent="0">
              <a:buNone/>
            </a:pPr>
            <a:r>
              <a:rPr lang="cs-CZ" dirty="0"/>
              <a:t>S = a</a:t>
            </a:r>
            <a:r>
              <a:rPr lang="cs-CZ" baseline="30000" dirty="0"/>
              <a:t>2</a:t>
            </a:r>
            <a:r>
              <a:rPr lang="cs-CZ" dirty="0"/>
              <a:t> + 2. a.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9 + 42,96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51,96 cm</a:t>
            </a:r>
            <a:r>
              <a:rPr lang="cs-CZ" baseline="30000" dirty="0"/>
              <a:t>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389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</a:t>
            </a:r>
          </a:p>
          <a:p>
            <a:pPr marL="0" indent="0">
              <a:buNone/>
            </a:pPr>
            <a:r>
              <a:rPr lang="cs-CZ" dirty="0" smtClean="0"/>
              <a:t>51,96…100%</a:t>
            </a:r>
          </a:p>
          <a:p>
            <a:pPr marL="0" indent="0">
              <a:buNone/>
            </a:pPr>
            <a:r>
              <a:rPr lang="cs-CZ" dirty="0" smtClean="0"/>
              <a:t>5,196…po zaokrouhlení na 2 des. místa 5,20…10%</a:t>
            </a:r>
          </a:p>
          <a:p>
            <a:pPr marL="0" indent="0">
              <a:buNone/>
            </a:pPr>
            <a:r>
              <a:rPr lang="cs-CZ" dirty="0" smtClean="0"/>
              <a:t>celková spotřeba…51,96 + 5,2 = 57,16 cm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r>
              <a:rPr lang="cs-CZ" dirty="0" smtClean="0"/>
              <a:t>Potřebujeme </a:t>
            </a:r>
            <a:r>
              <a:rPr lang="cs-CZ" dirty="0"/>
              <a:t>57,16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r>
              <a:rPr lang="cs-CZ" dirty="0" smtClean="0"/>
              <a:t> papíru.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719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archiv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296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467</TotalTime>
  <Words>313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Slovní úlohy jehlan</vt:lpstr>
      <vt:lpstr>Náčrt a prvky v jehlanu (pravidelný čtyřboký)</vt:lpstr>
      <vt:lpstr>1. příklad:</vt:lpstr>
      <vt:lpstr>Řešení</vt:lpstr>
      <vt:lpstr>Řešení</vt:lpstr>
      <vt:lpstr>2. příklad:</vt:lpstr>
      <vt:lpstr>Řešení</vt:lpstr>
      <vt:lpstr>Řešení</vt:lpstr>
      <vt:lpstr>Řešení</vt:lpstr>
      <vt:lpstr>Zdroj materiálů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Eva</cp:lastModifiedBy>
  <cp:revision>98</cp:revision>
  <cp:lastPrinted>2012-05-30T13:05:37Z</cp:lastPrinted>
  <dcterms:created xsi:type="dcterms:W3CDTF">2012-04-17T09:52:17Z</dcterms:created>
  <dcterms:modified xsi:type="dcterms:W3CDTF">2013-01-24T13:17:13Z</dcterms:modified>
</cp:coreProperties>
</file>