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56" r:id="rId3"/>
    <p:sldId id="272" r:id="rId4"/>
    <p:sldId id="271" r:id="rId5"/>
    <p:sldId id="275" r:id="rId6"/>
    <p:sldId id="276" r:id="rId7"/>
    <p:sldId id="277" r:id="rId8"/>
    <p:sldId id="279" r:id="rId9"/>
    <p:sldId id="278" r:id="rId10"/>
    <p:sldId id="280" r:id="rId11"/>
    <p:sldId id="281" r:id="rId12"/>
    <p:sldId id="282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7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006" y="-291266"/>
            <a:ext cx="6074313" cy="868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Výpočty v kuželu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Užití Pythagorovy věty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Náčrt a prvky v kuželu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s....strana kužele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v….výška kužele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r….poloměr podstavy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15616" y="4365104"/>
            <a:ext cx="2160240" cy="93610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4" idx="2"/>
            <a:endCxn id="4" idx="6"/>
          </p:cNvCxnSpPr>
          <p:nvPr/>
        </p:nvCxnSpPr>
        <p:spPr>
          <a:xfrm>
            <a:off x="1115616" y="4833156"/>
            <a:ext cx="216024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195736" y="2132856"/>
            <a:ext cx="0" cy="2700300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4" idx="2"/>
          </p:cNvCxnSpPr>
          <p:nvPr/>
        </p:nvCxnSpPr>
        <p:spPr>
          <a:xfrm flipH="1">
            <a:off x="1115616" y="2132856"/>
            <a:ext cx="1080120" cy="2700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4" idx="6"/>
          </p:cNvCxnSpPr>
          <p:nvPr/>
        </p:nvCxnSpPr>
        <p:spPr>
          <a:xfrm>
            <a:off x="2195736" y="2132856"/>
            <a:ext cx="1080120" cy="2700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020047" y="176352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40885" y="483315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35889" y="477965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48538" y="477965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1457" y="358914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53656" y="3298340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40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říklad: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Vypočítej povrch kužele, je-li poloměr podstavy 5,8 cm a výška kužele 10 cm. Zaokrouhluj na dvě desetinná místa.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01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S =  r</a:t>
            </a:r>
            <a:r>
              <a:rPr lang="cs-CZ" baseline="30000" dirty="0" smtClean="0"/>
              <a:t>2</a:t>
            </a:r>
            <a:r>
              <a:rPr lang="cs-CZ" dirty="0" smtClean="0"/>
              <a:t> +  r 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Výpočet strany s pomocí Pythagorovy věty</a:t>
            </a:r>
          </a:p>
          <a:p>
            <a:pPr marL="0" indent="0">
              <a:buNone/>
            </a:pPr>
            <a:r>
              <a:rPr lang="cs-CZ" dirty="0" smtClean="0"/>
              <a:t>2. Výpočet povrchu S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20059" y="501317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6297" y="36403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61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1.</a:t>
            </a:r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baseline="30000" dirty="0" smtClean="0"/>
              <a:t>2</a:t>
            </a:r>
            <a:r>
              <a:rPr lang="cs-CZ" dirty="0" smtClean="0"/>
              <a:t> = 10</a:t>
            </a:r>
            <a:r>
              <a:rPr lang="cs-CZ" baseline="30000" dirty="0" smtClean="0"/>
              <a:t>2</a:t>
            </a:r>
            <a:r>
              <a:rPr lang="cs-CZ" dirty="0" smtClean="0"/>
              <a:t> + 5,8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baseline="30000" dirty="0"/>
              <a:t>2</a:t>
            </a:r>
            <a:r>
              <a:rPr lang="cs-CZ" dirty="0"/>
              <a:t> </a:t>
            </a:r>
            <a:r>
              <a:rPr lang="cs-CZ" dirty="0" smtClean="0"/>
              <a:t>= 133,64</a:t>
            </a:r>
          </a:p>
          <a:p>
            <a:pPr marL="0" indent="0">
              <a:buNone/>
            </a:pPr>
            <a:r>
              <a:rPr lang="cs-CZ" dirty="0" smtClean="0"/>
              <a:t>s = 11,56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</a:p>
          <a:p>
            <a:pPr marL="0" indent="0">
              <a:buNone/>
            </a:pPr>
            <a:r>
              <a:rPr lang="cs-CZ" dirty="0"/>
              <a:t>S =  r</a:t>
            </a:r>
            <a:r>
              <a:rPr lang="cs-CZ" baseline="30000" dirty="0"/>
              <a:t>2</a:t>
            </a:r>
            <a:r>
              <a:rPr lang="cs-CZ" dirty="0"/>
              <a:t> +  r s</a:t>
            </a:r>
          </a:p>
          <a:p>
            <a:pPr marL="0" indent="0">
              <a:buNone/>
            </a:pPr>
            <a:r>
              <a:rPr lang="cs-CZ" dirty="0" smtClean="0"/>
              <a:t>S = 3,14 . 33,64 + 3,14 . 5,8 . 11,56</a:t>
            </a:r>
          </a:p>
          <a:p>
            <a:pPr marL="0" indent="0">
              <a:buNone/>
            </a:pPr>
            <a:r>
              <a:rPr lang="cs-CZ" dirty="0" smtClean="0"/>
              <a:t>S = 105,63 + 210,53</a:t>
            </a:r>
          </a:p>
          <a:p>
            <a:pPr marL="0" indent="0">
              <a:buNone/>
            </a:pPr>
            <a:r>
              <a:rPr lang="cs-CZ" dirty="0" smtClean="0"/>
              <a:t>S = 316,16 cm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Povrch kužele je</a:t>
            </a:r>
            <a:r>
              <a:rPr lang="cs-CZ" dirty="0"/>
              <a:t> </a:t>
            </a:r>
            <a:r>
              <a:rPr lang="cs-CZ" dirty="0" smtClean="0"/>
              <a:t>316,16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99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Vypočítej </a:t>
            </a:r>
            <a:r>
              <a:rPr lang="cs-CZ" dirty="0" smtClean="0"/>
              <a:t>objem </a:t>
            </a:r>
            <a:r>
              <a:rPr lang="cs-CZ" dirty="0"/>
              <a:t>kužele, je-li poloměr podstavy </a:t>
            </a:r>
            <a:r>
              <a:rPr lang="cs-CZ" dirty="0" smtClean="0"/>
              <a:t>8 cm </a:t>
            </a:r>
            <a:r>
              <a:rPr lang="cs-CZ" dirty="0"/>
              <a:t>a </a:t>
            </a:r>
            <a:r>
              <a:rPr lang="cs-CZ" dirty="0" smtClean="0"/>
              <a:t>strana </a:t>
            </a:r>
            <a:r>
              <a:rPr lang="cs-CZ" dirty="0"/>
              <a:t>kužele </a:t>
            </a:r>
            <a:r>
              <a:rPr lang="cs-CZ" dirty="0" smtClean="0"/>
              <a:t>12,2 </a:t>
            </a:r>
            <a:r>
              <a:rPr lang="cs-CZ" dirty="0"/>
              <a:t>cm. Zaokrouhluj na dvě desetinná místa.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93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V =  r</a:t>
            </a:r>
            <a:r>
              <a:rPr lang="cs-CZ" baseline="30000" dirty="0" smtClean="0"/>
              <a:t>2</a:t>
            </a:r>
            <a:r>
              <a:rPr lang="cs-CZ" dirty="0" smtClean="0"/>
              <a:t> 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Výpočet výšky v pomocí Pythagorovy věty</a:t>
            </a:r>
          </a:p>
          <a:p>
            <a:pPr marL="0" indent="0">
              <a:buNone/>
            </a:pPr>
            <a:r>
              <a:rPr lang="cs-CZ" dirty="0" smtClean="0"/>
              <a:t>2. Výpočet objemu V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20059" y="501317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6297" y="36403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6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12,2</a:t>
            </a:r>
            <a:r>
              <a:rPr lang="cs-CZ" baseline="30000" dirty="0" smtClean="0"/>
              <a:t>2</a:t>
            </a:r>
            <a:r>
              <a:rPr lang="cs-CZ" dirty="0" smtClean="0"/>
              <a:t> - 8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84,84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 </a:t>
            </a:r>
            <a:r>
              <a:rPr lang="cs-CZ" dirty="0" smtClean="0"/>
              <a:t>9,21 </a:t>
            </a:r>
            <a:r>
              <a:rPr lang="cs-CZ" dirty="0"/>
              <a:t>cm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  r</a:t>
            </a:r>
            <a:r>
              <a:rPr lang="cs-CZ" baseline="30000" dirty="0"/>
              <a:t>2</a:t>
            </a:r>
            <a:r>
              <a:rPr lang="cs-CZ" dirty="0"/>
              <a:t> v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 3,14 . </a:t>
            </a:r>
            <a:r>
              <a:rPr lang="cs-CZ" dirty="0" smtClean="0"/>
              <a:t>64 . 9,21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= </a:t>
            </a:r>
            <a:r>
              <a:rPr lang="cs-CZ" dirty="0" smtClean="0"/>
              <a:t>1850,84 cm</a:t>
            </a:r>
            <a:r>
              <a:rPr lang="cs-CZ" baseline="30000" dirty="0" smtClean="0"/>
              <a:t>3</a:t>
            </a:r>
            <a:endParaRPr lang="cs-CZ" baseline="30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Objem </a:t>
            </a:r>
            <a:r>
              <a:rPr lang="cs-CZ" dirty="0"/>
              <a:t>kužele je 1850,84 </a:t>
            </a:r>
            <a:r>
              <a:rPr lang="cs-CZ" dirty="0" smtClean="0"/>
              <a:t>cm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baseline="30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38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3. </a:t>
            </a:r>
            <a:r>
              <a:rPr lang="cs-CZ" dirty="0">
                <a:solidFill>
                  <a:schemeClr val="tx1"/>
                </a:solidFill>
              </a:rPr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Vypočítej </a:t>
            </a:r>
            <a:r>
              <a:rPr lang="cs-CZ" dirty="0" smtClean="0"/>
              <a:t>plášť </a:t>
            </a:r>
            <a:r>
              <a:rPr lang="cs-CZ" dirty="0"/>
              <a:t>kužele, je-li </a:t>
            </a:r>
            <a:r>
              <a:rPr lang="cs-CZ" dirty="0" smtClean="0"/>
              <a:t>výška kužele 4,2 </a:t>
            </a:r>
            <a:r>
              <a:rPr lang="cs-CZ" dirty="0"/>
              <a:t>cm a strana kužele 6</a:t>
            </a:r>
            <a:r>
              <a:rPr lang="cs-CZ" dirty="0" smtClean="0"/>
              <a:t>,5 </a:t>
            </a:r>
            <a:r>
              <a:rPr lang="cs-CZ" dirty="0"/>
              <a:t>cm. Zaokrouhluj na dvě desetinná místa.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587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S </a:t>
            </a:r>
            <a:r>
              <a:rPr lang="cs-CZ" dirty="0" err="1" smtClean="0"/>
              <a:t>pl</a:t>
            </a:r>
            <a:r>
              <a:rPr lang="cs-CZ" dirty="0" smtClean="0"/>
              <a:t> =  r 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Výpočet poloměru podstavy r pomocí Pythagorovy věty</a:t>
            </a:r>
          </a:p>
          <a:p>
            <a:pPr marL="0" indent="0">
              <a:buNone/>
            </a:pPr>
            <a:r>
              <a:rPr lang="cs-CZ" dirty="0" smtClean="0"/>
              <a:t>2. Výpočet pláště </a:t>
            </a:r>
            <a:r>
              <a:rPr lang="cs-CZ" dirty="0"/>
              <a:t>S </a:t>
            </a:r>
            <a:r>
              <a:rPr lang="cs-CZ" dirty="0" err="1" smtClean="0"/>
              <a:t>pl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2636912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636912"/>
            <a:ext cx="1296144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115616" y="5013176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51362" y="2267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0346" y="50388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284" y="49969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20059" y="501317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6297" y="36403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317" y="364037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98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6,5</a:t>
            </a:r>
            <a:r>
              <a:rPr lang="cs-CZ" baseline="30000" dirty="0" smtClean="0"/>
              <a:t>2</a:t>
            </a:r>
            <a:r>
              <a:rPr lang="cs-CZ" dirty="0" smtClean="0"/>
              <a:t> - 4,2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24,61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4,96 </a:t>
            </a:r>
            <a:r>
              <a:rPr lang="cs-CZ" dirty="0"/>
              <a:t>cm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</a:t>
            </a:r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err="1" smtClean="0"/>
              <a:t>pl</a:t>
            </a:r>
            <a:r>
              <a:rPr lang="cs-CZ" dirty="0" smtClean="0"/>
              <a:t> </a:t>
            </a:r>
            <a:r>
              <a:rPr lang="cs-CZ" dirty="0"/>
              <a:t>=  r </a:t>
            </a:r>
            <a:r>
              <a:rPr lang="cs-CZ" dirty="0" smtClean="0"/>
              <a:t>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err="1" smtClean="0"/>
              <a:t>pl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3,14 </a:t>
            </a:r>
            <a:r>
              <a:rPr lang="cs-CZ" dirty="0"/>
              <a:t>. </a:t>
            </a:r>
            <a:r>
              <a:rPr lang="cs-CZ" dirty="0" smtClean="0"/>
              <a:t>4,96 . 6,5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err="1" smtClean="0"/>
              <a:t>pl</a:t>
            </a:r>
            <a:r>
              <a:rPr lang="cs-CZ" dirty="0"/>
              <a:t> </a:t>
            </a:r>
            <a:r>
              <a:rPr lang="cs-CZ" dirty="0" smtClean="0"/>
              <a:t>= 101,23 cm</a:t>
            </a:r>
            <a:r>
              <a:rPr lang="cs-CZ" baseline="30000" dirty="0"/>
              <a:t>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Povrch pláště </a:t>
            </a:r>
            <a:r>
              <a:rPr lang="cs-CZ" dirty="0"/>
              <a:t>je 101,23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baseline="30000" dirty="0"/>
          </a:p>
          <a:p>
            <a:pPr marL="0" indent="0">
              <a:buNone/>
            </a:pPr>
            <a:r>
              <a:rPr lang="cs-CZ" dirty="0" smtClean="0"/>
              <a:t>.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387900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archiv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106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412</TotalTime>
  <Words>334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Výpočty v kuželu</vt:lpstr>
      <vt:lpstr>Náčrt a prvky v kuželu</vt:lpstr>
      <vt:lpstr>1. příklad:</vt:lpstr>
      <vt:lpstr>Řešení</vt:lpstr>
      <vt:lpstr>Řešení</vt:lpstr>
      <vt:lpstr>2. příklad:</vt:lpstr>
      <vt:lpstr>Řešení</vt:lpstr>
      <vt:lpstr>Řešení</vt:lpstr>
      <vt:lpstr>3. příklad:</vt:lpstr>
      <vt:lpstr>Řešení</vt:lpstr>
      <vt:lpstr>Řešení</vt:lpstr>
      <vt:lpstr>Zdroj materiálů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Eva</cp:lastModifiedBy>
  <cp:revision>81</cp:revision>
  <cp:lastPrinted>2012-05-30T13:05:37Z</cp:lastPrinted>
  <dcterms:created xsi:type="dcterms:W3CDTF">2012-04-17T09:52:17Z</dcterms:created>
  <dcterms:modified xsi:type="dcterms:W3CDTF">2013-01-24T13:18:08Z</dcterms:modified>
</cp:coreProperties>
</file>