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3" r:id="rId2"/>
    <p:sldId id="256" r:id="rId3"/>
    <p:sldId id="271" r:id="rId4"/>
    <p:sldId id="272" r:id="rId5"/>
    <p:sldId id="264" r:id="rId6"/>
    <p:sldId id="265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6199" autoAdjust="0"/>
  </p:normalViewPr>
  <p:slideViewPr>
    <p:cSldViewPr showGuides="1">
      <p:cViewPr varScale="1">
        <p:scale>
          <a:sx n="55" d="100"/>
          <a:sy n="55" d="100"/>
        </p:scale>
        <p:origin x="-180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D2FCE4-1D10-40A9-8247-E1ABC9C5CFEC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DE5427-E69E-4D72-8A84-5334157507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08466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0900DF7-C77A-4810-88CA-540C24BE5AB7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0900DF7-C77A-4810-88CA-540C24BE5AB7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0900DF7-C77A-4810-88CA-540C24BE5AB7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-171400"/>
            <a:ext cx="5196398" cy="74269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795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Výšky v trojúhelníku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P</a:t>
            </a:r>
            <a:r>
              <a:rPr lang="cs-CZ" dirty="0" smtClean="0">
                <a:solidFill>
                  <a:schemeClr val="tx1"/>
                </a:solidFill>
              </a:rPr>
              <a:t>rocvičení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2860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Definice výšky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Výška v trojúhelníku je kolmá vzdálenost strany a protějšího vrcholu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Označení : </a:t>
            </a:r>
            <a:r>
              <a:rPr lang="cs-CZ" dirty="0" err="1" smtClean="0"/>
              <a:t>v</a:t>
            </a:r>
            <a:r>
              <a:rPr lang="cs-CZ" baseline="-25000" dirty="0" err="1" smtClean="0"/>
              <a:t>x</a:t>
            </a:r>
            <a:endParaRPr lang="cs-CZ" baseline="-25000" dirty="0" smtClean="0"/>
          </a:p>
          <a:p>
            <a:pPr marL="0" indent="0">
              <a:buNone/>
            </a:pPr>
            <a:r>
              <a:rPr lang="cs-CZ" baseline="-25000" dirty="0"/>
              <a:t> </a:t>
            </a:r>
            <a:r>
              <a:rPr lang="cs-CZ" baseline="-25000" dirty="0" smtClean="0"/>
              <a:t>                         </a:t>
            </a:r>
            <a:r>
              <a:rPr lang="cs-CZ" dirty="0" smtClean="0"/>
              <a:t>x……označení strany, na kterou je výška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kolmá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1409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1. příklad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Sestroj výšky v libovolném obecném, rovnoramenném a rovnostranném trojúhelníku ABC a správně je označ (3 konstrukce).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9355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Řešení: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Obecný 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P…průsečík výšek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691680" y="2492896"/>
            <a:ext cx="6120680" cy="3240360"/>
          </a:xfrm>
          <a:prstGeom prst="triangle">
            <a:avLst>
              <a:gd name="adj" fmla="val 8282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515991" y="582556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96336" y="582556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23728" y="209220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82289" y="338075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60101" y="398195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27597" y="5843947"/>
            <a:ext cx="2872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14" name="Přímá spojnice 13"/>
          <p:cNvCxnSpPr>
            <a:stCxn id="4" idx="4"/>
          </p:cNvCxnSpPr>
          <p:nvPr/>
        </p:nvCxnSpPr>
        <p:spPr>
          <a:xfrm flipH="1" flipV="1">
            <a:off x="1867369" y="4797152"/>
            <a:ext cx="5944991" cy="93610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stCxn id="4" idx="0"/>
            <a:endCxn id="4" idx="3"/>
          </p:cNvCxnSpPr>
          <p:nvPr/>
        </p:nvCxnSpPr>
        <p:spPr>
          <a:xfrm>
            <a:off x="2198595" y="2492896"/>
            <a:ext cx="0" cy="32403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stCxn id="4" idx="2"/>
          </p:cNvCxnSpPr>
          <p:nvPr/>
        </p:nvCxnSpPr>
        <p:spPr>
          <a:xfrm flipV="1">
            <a:off x="1691680" y="3068960"/>
            <a:ext cx="1584176" cy="26642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2882800" y="3618543"/>
            <a:ext cx="3930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v</a:t>
            </a:r>
            <a:r>
              <a:rPr lang="cs-CZ" baseline="-25000" dirty="0" err="1" smtClean="0"/>
              <a:t>a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269915" y="5014617"/>
            <a:ext cx="3930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v</a:t>
            </a:r>
            <a:r>
              <a:rPr lang="cs-CZ" baseline="-25000" dirty="0" err="1"/>
              <a:t>b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2156436" y="3362698"/>
            <a:ext cx="3770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v</a:t>
            </a:r>
            <a:r>
              <a:rPr lang="cs-CZ" baseline="-25000" dirty="0" err="1" smtClean="0"/>
              <a:t>c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198595" y="489587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4181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20688"/>
            <a:ext cx="8219256" cy="53906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Rovnoramenný :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P…průsečík výšek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   Pozn. :výška půlí základnu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907704" y="2060848"/>
            <a:ext cx="2016224" cy="3528392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556326" y="5709758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721943" y="5709758"/>
            <a:ext cx="4154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 B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60628" y="1570208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5490" y="364037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46958" y="3637201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24748" y="5641977"/>
            <a:ext cx="2872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14" name="Přímá spojnice 13"/>
          <p:cNvCxnSpPr>
            <a:stCxn id="4" idx="0"/>
            <a:endCxn id="10" idx="0"/>
          </p:cNvCxnSpPr>
          <p:nvPr/>
        </p:nvCxnSpPr>
        <p:spPr>
          <a:xfrm>
            <a:off x="2915816" y="2060848"/>
            <a:ext cx="52561" cy="358112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stCxn id="4" idx="4"/>
          </p:cNvCxnSpPr>
          <p:nvPr/>
        </p:nvCxnSpPr>
        <p:spPr>
          <a:xfrm flipH="1" flipV="1">
            <a:off x="2103411" y="4941168"/>
            <a:ext cx="1820517" cy="648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stCxn id="4" idx="2"/>
          </p:cNvCxnSpPr>
          <p:nvPr/>
        </p:nvCxnSpPr>
        <p:spPr>
          <a:xfrm flipV="1">
            <a:off x="1907704" y="4941168"/>
            <a:ext cx="1814239" cy="648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2675115" y="521990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172434" y="4647542"/>
            <a:ext cx="3930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v</a:t>
            </a:r>
            <a:r>
              <a:rPr lang="cs-CZ" baseline="-25000" dirty="0" err="1" smtClean="0"/>
              <a:t>a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259864" y="4647542"/>
            <a:ext cx="3930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v</a:t>
            </a:r>
            <a:r>
              <a:rPr lang="cs-CZ" baseline="-25000" dirty="0" err="1"/>
              <a:t>b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2905060" y="4006533"/>
            <a:ext cx="3770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v</a:t>
            </a:r>
            <a:r>
              <a:rPr lang="cs-CZ" baseline="-25000" dirty="0" err="1" smtClean="0"/>
              <a:t>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9083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04664"/>
            <a:ext cx="7467600" cy="60692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Rovnostranný:</a:t>
            </a:r>
          </a:p>
          <a:p>
            <a:pPr marL="0" indent="0">
              <a:buNone/>
            </a:pPr>
            <a:r>
              <a:rPr lang="cs-CZ" dirty="0" smtClean="0"/>
              <a:t>P…průsečík výšek</a:t>
            </a:r>
          </a:p>
          <a:p>
            <a:pPr marL="0" indent="0">
              <a:buNone/>
            </a:pPr>
            <a:r>
              <a:rPr lang="cs-CZ" dirty="0" smtClean="0"/>
              <a:t>Pozn.: všechny výšky půlí strany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907704" y="1988840"/>
            <a:ext cx="4320480" cy="3816424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732015" y="5900568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52495" y="5900568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19876" y="1606141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48064" y="3508061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98692" y="5873185"/>
            <a:ext cx="2872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83700" y="3508061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14" name="Přímá spojnice 13"/>
          <p:cNvCxnSpPr>
            <a:stCxn id="4" idx="0"/>
            <a:endCxn id="4" idx="3"/>
          </p:cNvCxnSpPr>
          <p:nvPr/>
        </p:nvCxnSpPr>
        <p:spPr>
          <a:xfrm>
            <a:off x="4067944" y="1988840"/>
            <a:ext cx="0" cy="38164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4" idx="4"/>
            <a:endCxn id="4" idx="1"/>
          </p:cNvCxnSpPr>
          <p:nvPr/>
        </p:nvCxnSpPr>
        <p:spPr>
          <a:xfrm flipH="1" flipV="1">
            <a:off x="2987824" y="3897052"/>
            <a:ext cx="3240360" cy="19082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4" idx="2"/>
            <a:endCxn id="4" idx="5"/>
          </p:cNvCxnSpPr>
          <p:nvPr/>
        </p:nvCxnSpPr>
        <p:spPr>
          <a:xfrm flipV="1">
            <a:off x="1907704" y="3897052"/>
            <a:ext cx="3240360" cy="19082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139488" y="4972526"/>
            <a:ext cx="3930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v</a:t>
            </a:r>
            <a:r>
              <a:rPr lang="cs-CZ" baseline="-25000" dirty="0" err="1" smtClean="0"/>
              <a:t>a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608004" y="4958104"/>
            <a:ext cx="3930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v</a:t>
            </a:r>
            <a:r>
              <a:rPr lang="cs-CZ" baseline="-25000" dirty="0" err="1"/>
              <a:t>b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4067944" y="3361777"/>
            <a:ext cx="3770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v</a:t>
            </a:r>
            <a:r>
              <a:rPr lang="cs-CZ" baseline="-25000" dirty="0" err="1" smtClean="0"/>
              <a:t>c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087180" y="466649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5080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Slovní úloha společná práce 5</Template>
  <TotalTime>405</TotalTime>
  <Words>117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Prezentace aplikace PowerPoint</vt:lpstr>
      <vt:lpstr>Výšky v trojúhelníku</vt:lpstr>
      <vt:lpstr>Definice výšky</vt:lpstr>
      <vt:lpstr>1. příklad</vt:lpstr>
      <vt:lpstr>Řešení:</vt:lpstr>
      <vt:lpstr>  </vt:lpstr>
      <vt:lpstr>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Řešení rovnic</dc:title>
  <dc:creator>Eva</dc:creator>
  <cp:lastModifiedBy>6KWG</cp:lastModifiedBy>
  <cp:revision>78</cp:revision>
  <cp:lastPrinted>2012-05-30T13:05:37Z</cp:lastPrinted>
  <dcterms:created xsi:type="dcterms:W3CDTF">2012-04-17T09:52:17Z</dcterms:created>
  <dcterms:modified xsi:type="dcterms:W3CDTF">2013-03-30T18:26:09Z</dcterms:modified>
</cp:coreProperties>
</file>