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56" r:id="rId3"/>
    <p:sldId id="273" r:id="rId4"/>
    <p:sldId id="267" r:id="rId5"/>
    <p:sldId id="268" r:id="rId6"/>
    <p:sldId id="274" r:id="rId7"/>
    <p:sldId id="275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199" autoAdjust="0"/>
  </p:normalViewPr>
  <p:slideViewPr>
    <p:cSldViewPr showGuides="1">
      <p:cViewPr varScale="1">
        <p:scale>
          <a:sx n="55" d="100"/>
          <a:sy n="55" d="100"/>
        </p:scale>
        <p:origin x="-18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D2FCE4-1D10-40A9-8247-E1ABC9C5CFEC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DE5427-E69E-4D72-8A84-533415750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846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DE5427-E69E-4D72-8A84-53341575072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6550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DE5427-E69E-4D72-8A84-53341575072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6550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DE5427-E69E-4D72-8A84-53341575072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655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900DF7-C77A-4810-88CA-540C24BE5AB7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12CDFF9-4A97-46C6-8036-DEBB141B97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4527"/>
            <a:ext cx="5196398" cy="7426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79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Výšky v trojúhelníku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rocvičení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86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2. </a:t>
            </a:r>
            <a:r>
              <a:rPr lang="cs-CZ" dirty="0">
                <a:solidFill>
                  <a:schemeClr val="tx1"/>
                </a:solidFill>
              </a:rPr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Sestroj výšky v libovolném </a:t>
            </a:r>
            <a:r>
              <a:rPr lang="cs-CZ" dirty="0" smtClean="0"/>
              <a:t>ostroúhlém, pravoúhlém a tupoúhlém </a:t>
            </a:r>
            <a:r>
              <a:rPr lang="cs-CZ" dirty="0"/>
              <a:t>trojúhelníku </a:t>
            </a:r>
            <a:r>
              <a:rPr lang="cs-CZ" dirty="0" smtClean="0"/>
              <a:t>KLM </a:t>
            </a:r>
            <a:r>
              <a:rPr lang="cs-CZ" dirty="0"/>
              <a:t>a správně je označ (3 konstrukce).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419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Řešení: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7362" y="1340768"/>
            <a:ext cx="7467600" cy="49337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Ostroúhlý 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P…průsečík výšek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Rovnoramenný trojúhelník 5"/>
          <p:cNvSpPr/>
          <p:nvPr/>
        </p:nvSpPr>
        <p:spPr>
          <a:xfrm>
            <a:off x="1705209" y="2204864"/>
            <a:ext cx="3528392" cy="4394983"/>
          </a:xfrm>
          <a:prstGeom prst="triangle">
            <a:avLst>
              <a:gd name="adj" fmla="val 7061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69435" y="4370733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555776" y="4429580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506848" y="626199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312692" y="646429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294514" y="641518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027803" y="1835532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705209" y="5566341"/>
            <a:ext cx="3224687" cy="108261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6" idx="4"/>
          </p:cNvCxnSpPr>
          <p:nvPr/>
        </p:nvCxnSpPr>
        <p:spPr>
          <a:xfrm flipH="1" flipV="1">
            <a:off x="2684177" y="4798912"/>
            <a:ext cx="2549424" cy="18009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196889" y="2232088"/>
            <a:ext cx="0" cy="43949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863974" y="591099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812578" y="5783344"/>
            <a:ext cx="3994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k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113217" y="4798912"/>
            <a:ext cx="3561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l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3784788" y="4370733"/>
            <a:ext cx="444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7362" y="476672"/>
            <a:ext cx="7467600" cy="579789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ravoúhlý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K…průsečík </a:t>
            </a:r>
            <a:r>
              <a:rPr lang="cs-CZ" dirty="0"/>
              <a:t>výšek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</a:t>
            </a:r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1705209" y="2204864"/>
            <a:ext cx="3528392" cy="4394983"/>
          </a:xfrm>
          <a:prstGeom prst="triangle">
            <a:avLst>
              <a:gd name="adj" fmla="val 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58990" y="4102100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163828" y="6211669"/>
            <a:ext cx="841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 =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l</a:t>
            </a:r>
            <a:endParaRPr lang="cs-CZ" dirty="0"/>
          </a:p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312692" y="646429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294514" y="641518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1529520" y="1835532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887349" y="4480472"/>
            <a:ext cx="7841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l =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m</a:t>
            </a:r>
            <a:endParaRPr lang="cs-CZ" dirty="0"/>
          </a:p>
        </p:txBody>
      </p:sp>
      <p:cxnSp>
        <p:nvCxnSpPr>
          <p:cNvPr id="8" name="Přímá spojnice 7"/>
          <p:cNvCxnSpPr>
            <a:stCxn id="6" idx="2"/>
          </p:cNvCxnSpPr>
          <p:nvPr/>
        </p:nvCxnSpPr>
        <p:spPr>
          <a:xfrm flipV="1">
            <a:off x="1705209" y="4849804"/>
            <a:ext cx="2074703" cy="17500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2869406" y="5540159"/>
            <a:ext cx="3994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01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7362" y="404664"/>
            <a:ext cx="7467600" cy="64533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Tupoúhlý </a:t>
            </a:r>
            <a:r>
              <a:rPr lang="cs-CZ" dirty="0"/>
              <a:t>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>
            <a:off x="683568" y="3856637"/>
            <a:ext cx="6281260" cy="1542706"/>
          </a:xfrm>
          <a:prstGeom prst="triangle">
            <a:avLst>
              <a:gd name="adj" fmla="val 7061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64852" y="3991477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456956" y="545306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07879" y="545306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964828" y="545306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480378" y="3604238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</a:p>
        </p:txBody>
      </p:sp>
      <p:cxnSp>
        <p:nvCxnSpPr>
          <p:cNvPr id="12" name="Přímá spojnice 11"/>
          <p:cNvCxnSpPr/>
          <p:nvPr/>
        </p:nvCxnSpPr>
        <p:spPr>
          <a:xfrm flipH="1" flipV="1">
            <a:off x="2699792" y="1628800"/>
            <a:ext cx="2371773" cy="222783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23" idx="0"/>
          </p:cNvCxnSpPr>
          <p:nvPr/>
        </p:nvCxnSpPr>
        <p:spPr>
          <a:xfrm flipV="1">
            <a:off x="689980" y="1124744"/>
            <a:ext cx="4405436" cy="43283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stCxn id="23" idx="0"/>
          </p:cNvCxnSpPr>
          <p:nvPr/>
        </p:nvCxnSpPr>
        <p:spPr>
          <a:xfrm flipV="1">
            <a:off x="689980" y="2564905"/>
            <a:ext cx="2945916" cy="2888159"/>
          </a:xfrm>
          <a:prstGeom prst="line">
            <a:avLst/>
          </a:prstGeom>
          <a:ln w="41275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5795036" y="4211907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1963204" y="3473698"/>
            <a:ext cx="3994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809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7362" y="404664"/>
            <a:ext cx="7467600" cy="64533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Tupoúhlý </a:t>
            </a:r>
            <a:r>
              <a:rPr lang="cs-CZ" dirty="0"/>
              <a:t>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>
            <a:off x="683568" y="3856637"/>
            <a:ext cx="6281260" cy="1542706"/>
          </a:xfrm>
          <a:prstGeom prst="triangle">
            <a:avLst>
              <a:gd name="adj" fmla="val 7061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64852" y="3991477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456956" y="545306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07879" y="545306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964828" y="545306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480378" y="3604238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5071565" y="2852936"/>
            <a:ext cx="2812803" cy="1003701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5121022" y="1124744"/>
            <a:ext cx="1843806" cy="43273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2699792" y="1628800"/>
            <a:ext cx="2371773" cy="222783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23" idx="0"/>
          </p:cNvCxnSpPr>
          <p:nvPr/>
        </p:nvCxnSpPr>
        <p:spPr>
          <a:xfrm flipV="1">
            <a:off x="689980" y="1124744"/>
            <a:ext cx="4405436" cy="43283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stCxn id="23" idx="0"/>
          </p:cNvCxnSpPr>
          <p:nvPr/>
        </p:nvCxnSpPr>
        <p:spPr>
          <a:xfrm flipV="1">
            <a:off x="689980" y="2564905"/>
            <a:ext cx="2945916" cy="2888159"/>
          </a:xfrm>
          <a:prstGeom prst="line">
            <a:avLst/>
          </a:prstGeom>
          <a:ln w="41275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101333" y="3429000"/>
            <a:ext cx="808652" cy="1970343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4951745" y="57977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795036" y="4211907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6541751" y="4119037"/>
            <a:ext cx="3561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l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1963204" y="3473698"/>
            <a:ext cx="3994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7822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7362" y="404664"/>
            <a:ext cx="7467600" cy="64533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Tupoúhlý </a:t>
            </a:r>
            <a:r>
              <a:rPr lang="cs-CZ" dirty="0"/>
              <a:t>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>
            <a:off x="683568" y="3856637"/>
            <a:ext cx="6281260" cy="1542706"/>
          </a:xfrm>
          <a:prstGeom prst="triangle">
            <a:avLst>
              <a:gd name="adj" fmla="val 7061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64852" y="3991477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456956" y="545306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07879" y="545306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964828" y="545306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480378" y="3604238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5071565" y="2852936"/>
            <a:ext cx="2812803" cy="1003701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5121022" y="1124744"/>
            <a:ext cx="1843806" cy="43273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2699792" y="1628800"/>
            <a:ext cx="2371773" cy="2227837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23" idx="0"/>
          </p:cNvCxnSpPr>
          <p:nvPr/>
        </p:nvCxnSpPr>
        <p:spPr>
          <a:xfrm flipV="1">
            <a:off x="689980" y="1124744"/>
            <a:ext cx="4405436" cy="43283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6" idx="3"/>
          </p:cNvCxnSpPr>
          <p:nvPr/>
        </p:nvCxnSpPr>
        <p:spPr>
          <a:xfrm flipH="1" flipV="1">
            <a:off x="5095416" y="1124744"/>
            <a:ext cx="23852" cy="427459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stCxn id="23" idx="0"/>
          </p:cNvCxnSpPr>
          <p:nvPr/>
        </p:nvCxnSpPr>
        <p:spPr>
          <a:xfrm flipV="1">
            <a:off x="689980" y="2564905"/>
            <a:ext cx="2945916" cy="2888159"/>
          </a:xfrm>
          <a:prstGeom prst="line">
            <a:avLst/>
          </a:prstGeom>
          <a:ln w="41275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101333" y="3429000"/>
            <a:ext cx="808652" cy="1970343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stCxn id="6" idx="0"/>
            <a:endCxn id="6" idx="3"/>
          </p:cNvCxnSpPr>
          <p:nvPr/>
        </p:nvCxnSpPr>
        <p:spPr>
          <a:xfrm>
            <a:off x="5119268" y="3856637"/>
            <a:ext cx="0" cy="1542706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4951745" y="57977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795036" y="4211907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5121022" y="4658032"/>
            <a:ext cx="444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m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6541751" y="4119037"/>
            <a:ext cx="3561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l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1963204" y="3473698"/>
            <a:ext cx="3994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/>
              <a:t>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387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Slovní úloha společná práce 5</Template>
  <TotalTime>409</TotalTime>
  <Words>93</Words>
  <Application>Microsoft Office PowerPoint</Application>
  <PresentationFormat>Předvádění na obrazovce (4:3)</PresentationFormat>
  <Paragraphs>83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Výšky v trojúhelníku</vt:lpstr>
      <vt:lpstr>2. příklad</vt:lpstr>
      <vt:lpstr>Řešení: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Eva</dc:creator>
  <cp:lastModifiedBy>6KWG</cp:lastModifiedBy>
  <cp:revision>78</cp:revision>
  <cp:lastPrinted>2012-05-30T13:05:37Z</cp:lastPrinted>
  <dcterms:created xsi:type="dcterms:W3CDTF">2012-04-17T09:52:17Z</dcterms:created>
  <dcterms:modified xsi:type="dcterms:W3CDTF">2013-03-30T18:27:59Z</dcterms:modified>
</cp:coreProperties>
</file>