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94" r:id="rId2"/>
    <p:sldId id="295" r:id="rId3"/>
    <p:sldId id="260" r:id="rId4"/>
    <p:sldId id="265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</a:t>
          </a:r>
          <a:r>
            <a:rPr lang="cs-CZ" sz="2000" dirty="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smtClean="0"/>
            <a:t>TEMATICKÉ OKRUHY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NÁZEV:VY_22_INOVACE_33_AJ4_RISKUJ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-765" custLinFactNeighborY="7770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D4ADD5-C07E-4222-81F6-4FA5B1D0890B}" type="presOf" srcId="{1AE9165A-6B70-4FFD-A49C-881BF73B4F04}" destId="{BD3627E9-8FC8-4A2F-B3EA-FAE798EF81D8}" srcOrd="1" destOrd="0" presId="urn:microsoft.com/office/officeart/2005/8/layout/target3"/>
    <dgm:cxn modelId="{43E1EC68-35B5-415D-A949-5A709A9D53D5}" type="presOf" srcId="{1AE9165A-6B70-4FFD-A49C-881BF73B4F04}" destId="{A9F01C16-B5C0-47B0-9750-F7E5E11674A0}" srcOrd="0" destOrd="0" presId="urn:microsoft.com/office/officeart/2005/8/layout/target3"/>
    <dgm:cxn modelId="{008E342B-C4C9-435F-88D6-5D92956BDE84}" type="presOf" srcId="{D1B46980-6531-4606-95E6-44980827E919}" destId="{6140AFEC-043D-4C43-A2F9-D0F5331DF3A3}" srcOrd="0" destOrd="0" presId="urn:microsoft.com/office/officeart/2005/8/layout/target3"/>
    <dgm:cxn modelId="{2BD680FC-B5CF-428B-A2E5-AF4F30A457DD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2B6EF2-546A-4507-8B70-98BC4321427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7A1AD2-7813-4FFD-8F20-A0169A163E89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FBAC2FE-B0D4-4697-9CC0-D418EE1FE580}" type="presOf" srcId="{1F4F8BC0-F267-4379-9FE7-6FFC8B64BAD8}" destId="{017154CD-D9A9-4968-AD11-1207A3C4C00A}" srcOrd="1" destOrd="0" presId="urn:microsoft.com/office/officeart/2005/8/layout/target3"/>
    <dgm:cxn modelId="{ED327149-FA7E-4CCF-9260-4F07D1357F35}" type="presOf" srcId="{26CBEA56-8CFD-48C0-BD6E-2EB16B1FBF42}" destId="{92E1E9E3-D1F0-4866-9424-7ECC0DD990BC}" srcOrd="1" destOrd="0" presId="urn:microsoft.com/office/officeart/2005/8/layout/target3"/>
    <dgm:cxn modelId="{5FE07A1A-2040-4765-B940-B99843499781}" type="presOf" srcId="{1F4F8BC0-F267-4379-9FE7-6FFC8B64BAD8}" destId="{C8857ABF-5052-4733-A46C-0F8B764FF76F}" srcOrd="0" destOrd="0" presId="urn:microsoft.com/office/officeart/2005/8/layout/target3"/>
    <dgm:cxn modelId="{60F00403-F814-47F2-ACCE-5590B7993A16}" type="presOf" srcId="{757F3AB3-0718-4624-B441-E567A8F0AB56}" destId="{333A1088-737F-45CB-B68E-254E46348037}" srcOrd="0" destOrd="0" presId="urn:microsoft.com/office/officeart/2005/8/layout/target3"/>
    <dgm:cxn modelId="{D6EF80D9-B0CA-4C61-8AA6-9367E9A74E3B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EEEC7B7A-1BEE-46F2-8262-70BA4D2C3594}" type="presParOf" srcId="{333A1088-737F-45CB-B68E-254E46348037}" destId="{F5ABB229-8D3B-4694-996A-96F23CF14429}" srcOrd="0" destOrd="0" presId="urn:microsoft.com/office/officeart/2005/8/layout/target3"/>
    <dgm:cxn modelId="{11415A8B-77A3-495A-AEB7-C337B531DBE3}" type="presParOf" srcId="{333A1088-737F-45CB-B68E-254E46348037}" destId="{F41139FD-01EE-4571-8B17-4FB00FC51163}" srcOrd="1" destOrd="0" presId="urn:microsoft.com/office/officeart/2005/8/layout/target3"/>
    <dgm:cxn modelId="{824A6FDE-42CB-47B6-B7ED-0FFE5BAE09B1}" type="presParOf" srcId="{333A1088-737F-45CB-B68E-254E46348037}" destId="{D005CE8C-CC26-4C3E-AC11-E15060ECD759}" srcOrd="2" destOrd="0" presId="urn:microsoft.com/office/officeart/2005/8/layout/target3"/>
    <dgm:cxn modelId="{9B427ACA-85BD-45EE-AE21-3834A5DBD5E5}" type="presParOf" srcId="{333A1088-737F-45CB-B68E-254E46348037}" destId="{2C702D82-9B77-49B7-9568-BB8EB47C3372}" srcOrd="3" destOrd="0" presId="urn:microsoft.com/office/officeart/2005/8/layout/target3"/>
    <dgm:cxn modelId="{983A3B39-6D2B-4627-B447-79E5AD62696C}" type="presParOf" srcId="{333A1088-737F-45CB-B68E-254E46348037}" destId="{A52A0455-90FF-4808-ABD0-F02540D31D5A}" srcOrd="4" destOrd="0" presId="urn:microsoft.com/office/officeart/2005/8/layout/target3"/>
    <dgm:cxn modelId="{6BCA1455-FEBC-43C8-B096-7F338ACD3358}" type="presParOf" srcId="{333A1088-737F-45CB-B68E-254E46348037}" destId="{6140AFEC-043D-4C43-A2F9-D0F5331DF3A3}" srcOrd="5" destOrd="0" presId="urn:microsoft.com/office/officeart/2005/8/layout/target3"/>
    <dgm:cxn modelId="{2BACAF2A-FE19-4474-9069-8A603A130800}" type="presParOf" srcId="{333A1088-737F-45CB-B68E-254E46348037}" destId="{71A10DEB-455E-4133-A618-0A0EE82A21E3}" srcOrd="6" destOrd="0" presId="urn:microsoft.com/office/officeart/2005/8/layout/target3"/>
    <dgm:cxn modelId="{F12F0E4A-3F31-48BA-97E8-47B9B4554099}" type="presParOf" srcId="{333A1088-737F-45CB-B68E-254E46348037}" destId="{DA6A876D-6D25-492F-8BDC-9AE6A6CFB1FA}" srcOrd="7" destOrd="0" presId="urn:microsoft.com/office/officeart/2005/8/layout/target3"/>
    <dgm:cxn modelId="{42F3F312-13EC-4D21-9CFA-5A969F63D4B9}" type="presParOf" srcId="{333A1088-737F-45CB-B68E-254E46348037}" destId="{A9F01C16-B5C0-47B0-9750-F7E5E11674A0}" srcOrd="8" destOrd="0" presId="urn:microsoft.com/office/officeart/2005/8/layout/target3"/>
    <dgm:cxn modelId="{9DCF1166-886F-4F07-838F-1F51542F1DDB}" type="presParOf" srcId="{333A1088-737F-45CB-B68E-254E46348037}" destId="{5C0CF724-3222-4429-B09A-F154A62FD507}" srcOrd="9" destOrd="0" presId="urn:microsoft.com/office/officeart/2005/8/layout/target3"/>
    <dgm:cxn modelId="{D7AE67D7-F216-494A-8379-EAF996A0F98D}" type="presParOf" srcId="{333A1088-737F-45CB-B68E-254E46348037}" destId="{71A5FEA7-FE77-4220-960F-2AB7AE466FE5}" srcOrd="10" destOrd="0" presId="urn:microsoft.com/office/officeart/2005/8/layout/target3"/>
    <dgm:cxn modelId="{85FB9F2A-884D-4A71-B845-F4C8A1C08531}" type="presParOf" srcId="{333A1088-737F-45CB-B68E-254E46348037}" destId="{C8857ABF-5052-4733-A46C-0F8B764FF76F}" srcOrd="11" destOrd="0" presId="urn:microsoft.com/office/officeart/2005/8/layout/target3"/>
    <dgm:cxn modelId="{415892E9-2788-48FB-B2CA-84152C937DFC}" type="presParOf" srcId="{333A1088-737F-45CB-B68E-254E46348037}" destId="{1839E65E-6E97-41D2-A171-98C033275D27}" srcOrd="12" destOrd="0" presId="urn:microsoft.com/office/officeart/2005/8/layout/target3"/>
    <dgm:cxn modelId="{8FFA4782-31EE-455B-8079-326F1319A5B7}" type="presParOf" srcId="{333A1088-737F-45CB-B68E-254E46348037}" destId="{914F10DC-A7FA-462B-9334-03354AC7EA9F}" srcOrd="13" destOrd="0" presId="urn:microsoft.com/office/officeart/2005/8/layout/target3"/>
    <dgm:cxn modelId="{B2FAAE07-4FA9-4A8E-B808-DD752A56F202}" type="presParOf" srcId="{333A1088-737F-45CB-B68E-254E46348037}" destId="{5583D5C5-FAFF-4548-819C-80E289F73770}" srcOrd="14" destOrd="0" presId="urn:microsoft.com/office/officeart/2005/8/layout/target3"/>
    <dgm:cxn modelId="{159421EA-9251-48F1-9486-C1BE8CD72F06}" type="presParOf" srcId="{333A1088-737F-45CB-B68E-254E46348037}" destId="{AED2198E-93D5-4001-81B4-73124B309672}" srcOrd="15" destOrd="0" presId="urn:microsoft.com/office/officeart/2005/8/layout/target3"/>
    <dgm:cxn modelId="{7EE420AF-53F2-4BB5-B857-12CD0F215C9F}" type="presParOf" srcId="{333A1088-737F-45CB-B68E-254E46348037}" destId="{2BE915AB-18AA-4053-B92C-3BFC9ED204BB}" srcOrd="16" destOrd="0" presId="urn:microsoft.com/office/officeart/2005/8/layout/target3"/>
    <dgm:cxn modelId="{7AD5D951-D952-475C-B84D-20E9980F708C}" type="presParOf" srcId="{333A1088-737F-45CB-B68E-254E46348037}" destId="{BD3627E9-8FC8-4A2F-B3EA-FAE798EF81D8}" srcOrd="17" destOrd="0" presId="urn:microsoft.com/office/officeart/2005/8/layout/target3"/>
    <dgm:cxn modelId="{0C9B3F80-3326-409A-B5B6-4AA165639393}" type="presParOf" srcId="{333A1088-737F-45CB-B68E-254E46348037}" destId="{017154CD-D9A9-4968-AD11-1207A3C4C00A}" srcOrd="18" destOrd="0" presId="urn:microsoft.com/office/officeart/2005/8/layout/target3"/>
    <dgm:cxn modelId="{848E2683-B730-4A87-8ADD-F1BF28B0A53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5386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</a:t>
          </a:r>
          <a:r>
            <a:rPr lang="cs-CZ" sz="2000" kern="1200" dirty="0" smtClean="0"/>
            <a:t>BENEŠOV</a:t>
          </a:r>
          <a:endParaRPr lang="cs-CZ" sz="2000" kern="1200" dirty="0"/>
        </a:p>
      </dsp:txBody>
      <dsp:txXfrm>
        <a:off x="1365386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2198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381869" y="442198"/>
        <a:ext cx="6755034" cy="442198"/>
      </dsp:txXfrm>
    </dsp:sp>
    <dsp:sp modelId="{DA6A876D-6D25-492F-8BDC-9AE6A6CFB1FA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NÁZEV:VY_22_INOVACE_33_AJ4_RISKUJ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381869" y="884396"/>
        <a:ext cx="6755034" cy="442198"/>
      </dsp:txXfrm>
    </dsp:sp>
    <dsp:sp modelId="{71A5FEA7-FE77-4220-960F-2AB7AE466FE5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330192" y="1406048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smtClean="0"/>
            <a:t>TEMATICKÉ OKRUHY</a:t>
          </a:r>
          <a:endParaRPr lang="cs-CZ" sz="2000" kern="1200" dirty="0"/>
        </a:p>
      </dsp:txBody>
      <dsp:txXfrm>
        <a:off x="1330192" y="1406048"/>
        <a:ext cx="6755034" cy="442198"/>
      </dsp:txXfrm>
    </dsp:sp>
    <dsp:sp modelId="{914F10DC-A7FA-462B-9334-03354AC7EA9F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DE7B3-257D-48BB-A6E8-E1013B0169BB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7A5515-098A-4C65-8FC1-42CC992B16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5EB1F-AD7F-4D72-8B96-4F01EFA6B58B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420C9AA-D664-451D-B1D2-39F2AEAD957F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AB4CCEB-4AEA-4DDC-A69B-8A7BE4DBB7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14.xml"/><Relationship Id="rId18" Type="http://schemas.openxmlformats.org/officeDocument/2006/relationships/slide" Target="slide17.xml"/><Relationship Id="rId26" Type="http://schemas.openxmlformats.org/officeDocument/2006/relationships/slide" Target="slide30.xml"/><Relationship Id="rId3" Type="http://schemas.openxmlformats.org/officeDocument/2006/relationships/slide" Target="slide4.xml"/><Relationship Id="rId21" Type="http://schemas.openxmlformats.org/officeDocument/2006/relationships/slide" Target="slide25.xml"/><Relationship Id="rId7" Type="http://schemas.openxmlformats.org/officeDocument/2006/relationships/slide" Target="slide9.xml"/><Relationship Id="rId12" Type="http://schemas.openxmlformats.org/officeDocument/2006/relationships/slide" Target="slide19.xml"/><Relationship Id="rId17" Type="http://schemas.openxmlformats.org/officeDocument/2006/relationships/slide" Target="slide18.xml"/><Relationship Id="rId25" Type="http://schemas.openxmlformats.org/officeDocument/2006/relationships/slide" Target="slide32.xml"/><Relationship Id="rId33" Type="http://schemas.openxmlformats.org/officeDocument/2006/relationships/slide" Target="slide34.xml"/><Relationship Id="rId2" Type="http://schemas.openxmlformats.org/officeDocument/2006/relationships/notesSlide" Target="../notesSlides/notesSlide2.xml"/><Relationship Id="rId16" Type="http://schemas.openxmlformats.org/officeDocument/2006/relationships/slide" Target="slide24.xml"/><Relationship Id="rId20" Type="http://schemas.openxmlformats.org/officeDocument/2006/relationships/slide" Target="slide29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slide" Target="slide8.xml"/><Relationship Id="rId24" Type="http://schemas.openxmlformats.org/officeDocument/2006/relationships/slide" Target="slide28.xml"/><Relationship Id="rId32" Type="http://schemas.openxmlformats.org/officeDocument/2006/relationships/slide" Target="slide31.xml"/><Relationship Id="rId5" Type="http://schemas.openxmlformats.org/officeDocument/2006/relationships/slide" Target="slide6.xml"/><Relationship Id="rId15" Type="http://schemas.openxmlformats.org/officeDocument/2006/relationships/slide" Target="slide10.xml"/><Relationship Id="rId23" Type="http://schemas.openxmlformats.org/officeDocument/2006/relationships/slide" Target="slide20.xml"/><Relationship Id="rId28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33.xml"/><Relationship Id="rId31" Type="http://schemas.openxmlformats.org/officeDocument/2006/relationships/slide" Target="slide35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1.xml"/><Relationship Id="rId22" Type="http://schemas.openxmlformats.org/officeDocument/2006/relationships/slide" Target="slide21.xml"/><Relationship Id="rId27" Type="http://schemas.openxmlformats.org/officeDocument/2006/relationships/slide" Target="slide27.xml"/><Relationship Id="rId30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827584" y="620688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379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ve  4.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 pomocí hry Riskuj.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Slouží k opakování slovní zásoby herní formou.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jsou rozděleni do družstev, vybírají si tematický okruh a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hodnotu otázky .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Za správnou odpověď získávají body.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1" y="4941168"/>
            <a:ext cx="41764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Chat 2 Paul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Shipton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Oxford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http://office.Microsoft.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hlinkClick r:id="" action="ppaction://hlinkshowjump?jump=nextslide"/>
              </a:rPr>
              <a:t>1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hlinkClick r:id="rId4" action="ppaction://hlinksldjump"/>
              </a:rPr>
              <a:t>400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5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6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>
            <a:hlinkClick r:id="rId7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>
            <a:hlinkClick r:id="rId8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>
            <a:hlinkClick r:id="rId9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>
            <a:hlinkClick r:id="rId10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hlinkClick r:id="rId11" action="ppaction://hlinksldjump"/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>
            <a:hlinkClick r:id="rId12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3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0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>
            <a:hlinkClick r:id="rId14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5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6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7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8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>
            <a:hlinkClick r:id="rId19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>
            <a:hlinkClick r:id="rId20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>
            <a:hlinkClick r:id="rId21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>
            <a:hlinkClick r:id="rId22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>
            <a:hlinkClick r:id="rId23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>
            <a:hlinkClick r:id="rId16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95538" y="260648"/>
            <a:ext cx="2106832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Domestic </a:t>
            </a:r>
            <a:r>
              <a:rPr lang="cs-CZ" sz="2000" dirty="0" smtClean="0">
                <a:solidFill>
                  <a:schemeClr val="tx1"/>
                </a:solidFill>
              </a:rPr>
              <a:t>animals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395539" y="1052736"/>
            <a:ext cx="2071786" cy="763025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Wildlife animals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95537" y="1834379"/>
            <a:ext cx="2115329" cy="799962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Clothes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395537" y="2634340"/>
            <a:ext cx="2127574" cy="794659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In the town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611560" y="3429000"/>
            <a:ext cx="1882539" cy="7525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Sports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467544" y="4221088"/>
            <a:ext cx="2160240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Musical </a:t>
            </a:r>
            <a:r>
              <a:rPr lang="en-US" sz="2000" dirty="0" smtClean="0">
                <a:solidFill>
                  <a:schemeClr val="tx1"/>
                </a:solidFill>
              </a:rPr>
              <a:t>instruments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395540" y="4941167"/>
            <a:ext cx="2099294" cy="797925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Weather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7504" y="5739093"/>
            <a:ext cx="2520280" cy="85825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On holiday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What</a:t>
            </a:r>
            <a:r>
              <a:rPr lang="en-US" dirty="0" smtClean="0">
                <a:solidFill>
                  <a:srgbClr val="FF0000"/>
                </a:solidFill>
              </a:rPr>
              <a:t>’s this?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sz="53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779912" y="3501008"/>
            <a:ext cx="4968552" cy="7556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/>
              <a:t>I</a:t>
            </a:r>
            <a:r>
              <a:rPr lang="cs-CZ" sz="4800" b="1" dirty="0" smtClean="0"/>
              <a:t>t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a </a:t>
            </a:r>
            <a:r>
              <a:rPr lang="en-US" sz="4800" b="1" dirty="0" smtClean="0"/>
              <a:t>dog.</a:t>
            </a:r>
            <a:endParaRPr lang="cs-CZ" sz="4800" b="1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4" name="Picture 2" descr="C:\Documents and Settings\oem\Local Settings\Temporary Internet Files\Content.IE5\OSEE3BUW\MP9004448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396526"/>
            <a:ext cx="3240360" cy="425159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</p:spTree>
    <p:extLst>
      <p:ext uri="{BB962C8B-B14F-4D97-AF65-F5344CB8AC3E}">
        <p14:creationId xmlns="" xmlns:p14="http://schemas.microsoft.com/office/powerpoint/2010/main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3059832" y="486916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en-US" sz="4800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a </a:t>
            </a:r>
            <a:r>
              <a:rPr lang="en-US" sz="4800" b="1" dirty="0" smtClean="0">
                <a:solidFill>
                  <a:schemeClr val="bg1"/>
                </a:solidFill>
              </a:rPr>
              <a:t>cow.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1" name="Picture 3" descr="C:\Documents and Settings\oem\Local Settings\Temporary Internet Files\Content.IE5\XDCZE55I\MP9002628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450909"/>
            <a:ext cx="4680520" cy="312034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483768" y="548680"/>
            <a:ext cx="47525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16416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131840" y="4581128"/>
            <a:ext cx="51845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en-US" sz="4800" b="1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t‘s a </a:t>
            </a:r>
            <a:r>
              <a:rPr lang="en-US" sz="4800" b="1" dirty="0" smtClean="0">
                <a:solidFill>
                  <a:schemeClr val="bg1"/>
                </a:solidFill>
              </a:rPr>
              <a:t>rabbit.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2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5" name="Picture 3" descr="C:\Documents and Settings\oem\Local Settings\Temporary Internet Files\Content.IE5\56HX2J3Y\MC9003323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84784"/>
            <a:ext cx="4327058" cy="302105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699792" y="476672"/>
            <a:ext cx="39604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627784" y="450912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/>
              <a:t>I</a:t>
            </a:r>
            <a:r>
              <a:rPr lang="cs-CZ" sz="4800" b="1" dirty="0" smtClean="0"/>
              <a:t>t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a </a:t>
            </a:r>
            <a:r>
              <a:rPr lang="en-US" sz="4800" b="1" dirty="0" smtClean="0"/>
              <a:t>horse.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2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" name="Picture 2" descr="C:\Documents and Settings\oem\Local Settings\Temporary Internet Files\Content.IE5\OSEE3BUW\MP9004318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3888433" cy="388843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16016" y="1772816"/>
            <a:ext cx="37444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915816" y="46592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en-US" sz="4800" b="1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a </a:t>
            </a:r>
            <a:r>
              <a:rPr lang="en-US" sz="4800" b="1" dirty="0" smtClean="0">
                <a:solidFill>
                  <a:schemeClr val="bg1"/>
                </a:solidFill>
              </a:rPr>
              <a:t>bear.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5122" name="Picture 2" descr="C:\Documents and Settings\oem\Local Settings\Temporary Internet Files\Content.IE5\FX34C7GL\MP9004424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052736"/>
            <a:ext cx="5184576" cy="34563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619672" y="332656"/>
            <a:ext cx="41764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51920" y="44371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a </a:t>
            </a:r>
            <a:r>
              <a:rPr lang="en-US" sz="4800" b="1" dirty="0" smtClean="0">
                <a:solidFill>
                  <a:schemeClr val="bg1"/>
                </a:solidFill>
              </a:rPr>
              <a:t>monkey.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6146" name="Picture 2" descr="C:\Documents and Settings\oem\Local Settings\Temporary Internet Files\Content.IE5\XDCZE55I\MP9001788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533" y="548680"/>
            <a:ext cx="3095969" cy="468052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 rot="10800000" flipV="1">
            <a:off x="3870396" y="1379677"/>
            <a:ext cx="40139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4355976" y="4365104"/>
            <a:ext cx="448171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a </a:t>
            </a:r>
            <a:r>
              <a:rPr lang="en-US" sz="4800" b="1" dirty="0" smtClean="0">
                <a:solidFill>
                  <a:schemeClr val="bg1"/>
                </a:solidFill>
              </a:rPr>
              <a:t>giraffe.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733" y="62998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1" name="Picture 3" descr="C:\Documents and Settings\oem\Local Settings\Temporary Internet Files\Content.IE5\56HX2J3Y\MP9004038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836712"/>
            <a:ext cx="3719734" cy="460851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283968" y="836712"/>
            <a:ext cx="403244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50744" y="4538787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t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’</a:t>
            </a:r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s a 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rhino.</a:t>
            </a:r>
            <a:endParaRPr lang="cs-CZ" sz="4800" b="1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2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8194" name="Picture 2" descr="C:\Documents and Settings\oem\Local Settings\Temporary Internet Files\Content.IE5\FX34C7GL\MP9001807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268760"/>
            <a:ext cx="4824775" cy="316835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835696" y="476672"/>
            <a:ext cx="54730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51920" y="448095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skirt.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9218" name="Picture 2" descr="C:\Documents and Settings\oem\Local Settings\Temporary Internet Files\Content.IE5\FX34C7GL\MP900438566[1].jpg"/>
          <p:cNvPicPr>
            <a:picLocks noChangeAspect="1" noChangeArrowheads="1"/>
          </p:cNvPicPr>
          <p:nvPr/>
        </p:nvPicPr>
        <p:blipFill>
          <a:blip r:embed="rId4" cstate="print"/>
          <a:srcRect r="22023" b="55001"/>
          <a:stretch>
            <a:fillRect/>
          </a:stretch>
        </p:blipFill>
        <p:spPr bwMode="auto">
          <a:xfrm>
            <a:off x="827584" y="1340768"/>
            <a:ext cx="3638204" cy="309634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870396" y="404664"/>
            <a:ext cx="45180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02094" y="43651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shirt.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42" name="Picture 2" descr="C:\Documents and Settings\oem\Local Settings\Temporary Internet Files\Content.IE5\56HX2J3Y\MC900435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249362"/>
            <a:ext cx="3384376" cy="446737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851920" y="836712"/>
            <a:ext cx="38884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XDCZE55I\MC9004114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29" y="882650"/>
            <a:ext cx="4055339" cy="389799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745956" y="442074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jacket.</a:t>
            </a:r>
            <a:endParaRPr lang="cs-CZ" sz="4800" b="1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70396" y="620688"/>
            <a:ext cx="43020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824276" y="3789041"/>
            <a:ext cx="5112568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tie.</a:t>
            </a:r>
            <a:endParaRPr lang="cs-CZ" sz="4800" b="1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2290" name="Picture 2" descr="C:\Documents and Settings\oem\Local Settings\Temporary Internet Files\Content.IE5\OSEE3BUW\MC90044132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52536" y="476672"/>
            <a:ext cx="4986884" cy="498688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870396" y="1196752"/>
            <a:ext cx="43020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27812" y="4869160"/>
            <a:ext cx="511256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It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’s a town.</a:t>
            </a:r>
            <a:endParaRPr lang="cs-CZ" sz="4800" b="1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67744" y="476672"/>
            <a:ext cx="504096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QQLOTHD3\MP9004424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196752"/>
            <a:ext cx="4680520" cy="343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52268" y="4653135"/>
            <a:ext cx="5112568" cy="83755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village.</a:t>
            </a:r>
            <a:endParaRPr lang="cs-CZ" sz="4800" b="1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55776" y="692696"/>
            <a:ext cx="47529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oem\Local Settings\Temporary Internet Files\Content.IE5\9Y9XYDUT\MP9001789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595454"/>
            <a:ext cx="4464496" cy="29614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779912" y="42930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statue.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5365" name="Picture 5" descr="C:\Users\Martina\AppData\Local\Microsoft\Windows\Temporary Internet Files\Content.IE5\MTZB7WYI\MP9004073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313986" cy="4968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70396" y="692696"/>
            <a:ext cx="45180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899592" y="4448020"/>
            <a:ext cx="787105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swimming pool.</a:t>
            </a:r>
            <a:endParaRPr lang="cs-CZ" sz="4800" b="1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3074" name="Picture 2" descr="C:\Documents and Settings\oem\Local Settings\Temporary Internet Files\Content.IE5\4QSBLUUX\MP9001445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556792"/>
            <a:ext cx="4094012" cy="270204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870396" y="404664"/>
            <a:ext cx="43020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699792" y="4437112"/>
            <a:ext cx="63090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/>
              <a:t>He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swimming.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17410" name="Picture 2" descr="C:\Users\Martina\AppData\Local\Microsoft\Windows\Temporary Internet Files\Content.IE5\LPPMF5YX\MP9004093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4310491" cy="28759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27584" y="548680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What is he doing?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30086" y="4149080"/>
            <a:ext cx="5112568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/>
              <a:t>She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diving.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18434" name="Picture 2" descr="C:\Users\Martina\AppData\Local\Microsoft\Windows\Temporary Internet Files\Content.IE5\PZ15STIE\MP9004306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3903680" cy="2592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47664" y="404664"/>
            <a:ext cx="55446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What is she doing?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24276" y="4221088"/>
            <a:ext cx="51125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/>
              <a:t>She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</a:t>
            </a:r>
            <a:r>
              <a:rPr lang="en-US" sz="4800" b="1" dirty="0" err="1" smtClean="0"/>
              <a:t>runn</a:t>
            </a:r>
            <a:r>
              <a:rPr lang="cs-CZ" sz="4800" b="1" dirty="0" smtClean="0"/>
              <a:t>ing.</a:t>
            </a:r>
            <a:endParaRPr lang="cs-CZ" sz="4800" b="1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2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16262" y="548680"/>
            <a:ext cx="53270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she doing?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4QSBLUUX\MP900430794[1].jpg"/>
          <p:cNvPicPr>
            <a:picLocks noChangeAspect="1" noChangeArrowheads="1"/>
          </p:cNvPicPr>
          <p:nvPr/>
        </p:nvPicPr>
        <p:blipFill>
          <a:blip r:embed="rId3" cstate="print"/>
          <a:srcRect l="48357" r="6358"/>
          <a:stretch>
            <a:fillRect/>
          </a:stretch>
        </p:blipFill>
        <p:spPr bwMode="auto">
          <a:xfrm>
            <a:off x="323528" y="908720"/>
            <a:ext cx="2952328" cy="4608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636598" y="3717032"/>
            <a:ext cx="5112568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4800" b="1" dirty="0" smtClean="0"/>
              <a:t>She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skipping.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851920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20483" name="Picture 3" descr="C:\Users\Martina\AppData\Local\Microsoft\Windows\Temporary Internet Files\Content.IE5\LPPMF5YX\MC9004406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5"/>
            <a:ext cx="3184521" cy="54268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516262" y="836712"/>
            <a:ext cx="53270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she doing?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598230" y="4221088"/>
            <a:ext cx="511256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</a:t>
            </a:r>
            <a:r>
              <a:rPr lang="cs-CZ" sz="4800" b="1" dirty="0" smtClean="0">
                <a:solidFill>
                  <a:schemeClr val="bg1"/>
                </a:solidFill>
              </a:rPr>
              <a:t>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a </a:t>
            </a:r>
            <a:r>
              <a:rPr lang="en-US" sz="4800" b="1" dirty="0" smtClean="0">
                <a:solidFill>
                  <a:schemeClr val="bg1"/>
                </a:solidFill>
              </a:rPr>
              <a:t>guitare.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pic>
        <p:nvPicPr>
          <p:cNvPr id="1026" name="Picture 2" descr="C:\Documents and Settings\oem\Local Settings\Temporary Internet Files\Content.IE5\QQLOTHD3\MC90044130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6448" y="1347664"/>
            <a:ext cx="3377480" cy="337748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851290" y="764704"/>
            <a:ext cx="42491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60432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672164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pic>
        <p:nvPicPr>
          <p:cNvPr id="2050" name="Picture 2" descr="C:\Documents and Settings\oem\Local Settings\Temporary Internet Files\Content.IE5\4QSBLUUX\MP9003853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1196752"/>
            <a:ext cx="5216624" cy="372616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824276" y="4941168"/>
            <a:ext cx="511256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It’</a:t>
            </a:r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s a 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drum.</a:t>
            </a:r>
            <a:endParaRPr lang="cs-CZ" sz="4800" b="1" dirty="0"/>
          </a:p>
        </p:txBody>
      </p:sp>
      <p:sp>
        <p:nvSpPr>
          <p:cNvPr id="10" name="Obdélník 9"/>
          <p:cNvSpPr/>
          <p:nvPr/>
        </p:nvSpPr>
        <p:spPr>
          <a:xfrm>
            <a:off x="1763688" y="404664"/>
            <a:ext cx="55543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26715" y="43577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piano.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pic>
        <p:nvPicPr>
          <p:cNvPr id="3074" name="Picture 2" descr="C:\Documents and Settings\oem\Local Settings\Temporary Internet Files\Content.IE5\9Y9XYDUT\MC90044178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2743200" cy="27432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851290" y="764704"/>
            <a:ext cx="41770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802094" y="4653136"/>
            <a:ext cx="51125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It’s a violin.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951" y="644495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pic>
        <p:nvPicPr>
          <p:cNvPr id="4099" name="Picture 3" descr="C:\Documents and Settings\oem\Local Settings\Temporary Internet Files\Content.IE5\51SH46EF\MP9004222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908720"/>
            <a:ext cx="5441748" cy="345638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851290" y="620688"/>
            <a:ext cx="41770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dirty="0" smtClean="0">
                <a:solidFill>
                  <a:srgbClr val="FF0000"/>
                </a:solidFill>
              </a:rPr>
              <a:t>What</a:t>
            </a:r>
            <a:r>
              <a:rPr lang="en-US" sz="4800" dirty="0" smtClean="0">
                <a:solidFill>
                  <a:srgbClr val="FF0000"/>
                </a:solidFill>
              </a:rPr>
              <a:t>’s this?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4005064"/>
            <a:ext cx="5112568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/>
              <a:t>I</a:t>
            </a:r>
            <a:r>
              <a:rPr lang="cs-CZ" sz="4800" b="1" dirty="0" smtClean="0"/>
              <a:t>t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sunny</a:t>
            </a:r>
            <a:r>
              <a:rPr lang="en-US" sz="4800" b="1" dirty="0" smtClean="0"/>
              <a:t>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2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6206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25602" name="Picture 2" descr="C:\Users\Martina\AppData\Local\Microsoft\Windows\Temporary Internet Files\Content.IE5\8E4YTSDB\MC900232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7759"/>
            <a:ext cx="3384376" cy="33767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15616" y="836712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What’s the weather like?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774062" y="2996952"/>
            <a:ext cx="5112568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/>
              <a:t>I</a:t>
            </a:r>
            <a:r>
              <a:rPr lang="cs-CZ" sz="4800" b="1" dirty="0" smtClean="0"/>
              <a:t>t</a:t>
            </a:r>
            <a:r>
              <a:rPr lang="en-US" sz="4800" b="1" dirty="0" smtClean="0"/>
              <a:t>’</a:t>
            </a:r>
            <a:r>
              <a:rPr lang="cs-CZ" sz="4800" b="1" dirty="0" smtClean="0"/>
              <a:t>s windy</a:t>
            </a:r>
            <a:r>
              <a:rPr lang="en-US" sz="4800" b="1" dirty="0" smtClean="0"/>
              <a:t>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76470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26626" name="Picture 2" descr="C:\Users\Martina\AppData\Local\Microsoft\Windows\Temporary Internet Files\Content.IE5\LPPMF5YX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772816"/>
            <a:ext cx="4102729" cy="34478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71601" y="476672"/>
            <a:ext cx="7416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What’s the weather like?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638037" y="4293096"/>
            <a:ext cx="5112568" cy="11657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t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’</a:t>
            </a:r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s raining</a:t>
            </a:r>
            <a:r>
              <a:rPr lang="en-US" sz="4800" b="1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4800" b="1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40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  <p:pic>
        <p:nvPicPr>
          <p:cNvPr id="27650" name="Picture 2" descr="C:\Users\Martina\AppData\Local\Microsoft\Windows\Temporary Internet Files\Content.IE5\8E4YTSDB\MC9000708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2185689" cy="34568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043609" y="548680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What’s the weather like?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730086" y="4509120"/>
            <a:ext cx="511256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bg1"/>
                </a:solidFill>
              </a:rPr>
              <a:t>It</a:t>
            </a:r>
            <a:r>
              <a:rPr lang="en-US" sz="4800" b="1" dirty="0" smtClean="0">
                <a:solidFill>
                  <a:schemeClr val="bg1"/>
                </a:solidFill>
              </a:rPr>
              <a:t>’</a:t>
            </a:r>
            <a:r>
              <a:rPr lang="cs-CZ" sz="4800" b="1" dirty="0" smtClean="0">
                <a:solidFill>
                  <a:schemeClr val="bg1"/>
                </a:solidFill>
              </a:rPr>
              <a:t>s cold.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76470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476672"/>
            <a:ext cx="77048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What’s the weather like?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5124" name="Picture 4" descr="C:\Documents and Settings\oem\Local Settings\Temporary Internet Files\Content.IE5\51SH46EF\MP9004337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8936" y="1196752"/>
            <a:ext cx="4801135" cy="31887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915816" y="4149080"/>
            <a:ext cx="561662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She is dancing.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8226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29.</a:t>
            </a:r>
            <a:endParaRPr lang="cs-CZ" dirty="0"/>
          </a:p>
        </p:txBody>
      </p:sp>
      <p:pic>
        <p:nvPicPr>
          <p:cNvPr id="6147" name="Picture 3" descr="C:\Documents and Settings\oem\Local Settings\Temporary Internet Files\Content.IE5\51SH46EF\MC9004323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918" y="504615"/>
            <a:ext cx="3114160" cy="450856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516262" y="836712"/>
            <a:ext cx="53270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she doing?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</a:t>
            </a:r>
            <a:endParaRPr lang="cs-CZ" dirty="0"/>
          </a:p>
        </p:txBody>
      </p:sp>
      <p:pic>
        <p:nvPicPr>
          <p:cNvPr id="7170" name="Picture 2" descr="C:\Documents and Settings\oem\Local Settings\Temporary Internet Files\Content.IE5\QQLOTHD3\MC9002920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813" y="825684"/>
            <a:ext cx="5008729" cy="4115483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915816" y="548680"/>
            <a:ext cx="59275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he doing?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87032" y="4509120"/>
            <a:ext cx="511256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He is reading.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923928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0258" y="8792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31.</a:t>
            </a:r>
            <a:endParaRPr lang="cs-CZ" dirty="0"/>
          </a:p>
        </p:txBody>
      </p:sp>
      <p:pic>
        <p:nvPicPr>
          <p:cNvPr id="8194" name="Picture 2" descr="C:\Documents and Settings\oem\Local Settings\Temporary Internet Files\Content.IE5\51SH46EF\MP9004484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5502124" cy="367240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588658" y="4653136"/>
            <a:ext cx="51125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He is drinking.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87825" y="260648"/>
            <a:ext cx="56391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he doing?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back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98072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059833" y="404664"/>
            <a:ext cx="5567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4800" dirty="0" smtClean="0">
                <a:solidFill>
                  <a:srgbClr val="FF0000"/>
                </a:solidFill>
              </a:rPr>
              <a:t>What is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r>
              <a:rPr lang="en-US" sz="4800" dirty="0" smtClean="0">
                <a:solidFill>
                  <a:srgbClr val="FF0000"/>
                </a:solidFill>
              </a:rPr>
              <a:t>he doing?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Documents and Settings\oem\Local Settings\Temporary Internet Files\Content.IE5\QQLOTHD3\MP9004090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1" y="1085217"/>
            <a:ext cx="3744416" cy="375910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684816" y="4797152"/>
            <a:ext cx="511256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She is writing.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539</Words>
  <Application>Microsoft Office PowerPoint</Application>
  <PresentationFormat>Předvádění na obrazovce (4:3)</PresentationFormat>
  <Paragraphs>192</Paragraphs>
  <Slides>35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Arkýř</vt:lpstr>
      <vt:lpstr>Snímek 1</vt:lpstr>
      <vt:lpstr>Snímek 2</vt:lpstr>
      <vt:lpstr>Snímek 3</vt:lpstr>
      <vt:lpstr>    What’s this?   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 </vt:lpstr>
      <vt:lpstr>Snímek 16</vt:lpstr>
      <vt:lpstr>Snímek 17</vt:lpstr>
      <vt:lpstr>  </vt:lpstr>
      <vt:lpstr>Snímek 19</vt:lpstr>
      <vt:lpstr>Snímek 20</vt:lpstr>
      <vt:lpstr>Snímek 21</vt:lpstr>
      <vt:lpstr>Snímek 22</vt:lpstr>
      <vt:lpstr>Snímek 23</vt:lpstr>
      <vt:lpstr> 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9</cp:revision>
  <dcterms:created xsi:type="dcterms:W3CDTF">2013-03-30T17:57:53Z</dcterms:created>
  <dcterms:modified xsi:type="dcterms:W3CDTF">2013-03-30T19:02:04Z</dcterms:modified>
</cp:coreProperties>
</file>