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3" r:id="rId2"/>
    <p:sldId id="256" r:id="rId3"/>
    <p:sldId id="272" r:id="rId4"/>
    <p:sldId id="271" r:id="rId5"/>
    <p:sldId id="267" r:id="rId6"/>
    <p:sldId id="268" r:id="rId7"/>
    <p:sldId id="270" r:id="rId8"/>
    <p:sldId id="273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199" autoAdjust="0"/>
  </p:normalViewPr>
  <p:slideViewPr>
    <p:cSldViewPr showGuides="1">
      <p:cViewPr varScale="1">
        <p:scale>
          <a:sx n="55" d="100"/>
          <a:sy n="55" d="100"/>
        </p:scale>
        <p:origin x="-18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FCE4-1D10-40A9-8247-E1ABC9C5CFEC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5427-E69E-4D72-8A84-5334157507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84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DE5427-E69E-4D72-8A84-53341575072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655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900DF7-C77A-4810-88CA-540C24BE5AB7}" type="datetimeFigureOut">
              <a:rPr lang="cs-CZ" smtClean="0"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315416"/>
            <a:ext cx="6405563" cy="915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Těžnice v trojúhelníku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Procvičení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Definice těžnice: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Těžnice je spojnice středu strany a protějšího vrcholu.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Označení : </a:t>
            </a:r>
            <a:r>
              <a:rPr lang="cs-CZ" dirty="0" err="1" smtClean="0"/>
              <a:t>t</a:t>
            </a:r>
            <a:r>
              <a:rPr lang="cs-CZ" baseline="-25000" dirty="0" err="1" smtClean="0"/>
              <a:t>x</a:t>
            </a:r>
            <a:endParaRPr lang="cs-CZ" baseline="-25000" dirty="0"/>
          </a:p>
          <a:p>
            <a:pPr marL="0" indent="0">
              <a:buNone/>
            </a:pPr>
            <a:r>
              <a:rPr lang="cs-CZ" baseline="-25000" dirty="0"/>
              <a:t>                          </a:t>
            </a:r>
            <a:r>
              <a:rPr lang="cs-CZ" dirty="0"/>
              <a:t>x……označení strany, na </a:t>
            </a:r>
            <a:r>
              <a:rPr lang="cs-CZ" dirty="0" smtClean="0"/>
              <a:t>které leží střed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409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Příklad: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Sestroj těžnice v libovolném ostroúhlém tupoúhlém a pravoúhlém trojúhelníku ABC (3 konstrukce) </a:t>
            </a:r>
            <a:r>
              <a:rPr lang="cs-CZ" dirty="0"/>
              <a:t>a správně je označ 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017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1052736"/>
            <a:ext cx="7467600" cy="522182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Ostroúhlý :</a:t>
            </a:r>
          </a:p>
          <a:p>
            <a:pPr marL="0" indent="0">
              <a:buNone/>
            </a:pPr>
            <a:r>
              <a:rPr lang="cs-CZ" dirty="0" smtClean="0"/>
              <a:t>T…..těžiště (průsečík těžnic)                                              </a:t>
            </a:r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1705209" y="2204864"/>
            <a:ext cx="3528392" cy="4394983"/>
          </a:xfrm>
          <a:prstGeom prst="triangle">
            <a:avLst>
              <a:gd name="adj" fmla="val 7061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93826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963369" y="526985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59863" y="6488668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312692" y="64642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94514" y="64151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027803" y="18355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5" name="Přímá spojnice 4"/>
          <p:cNvCxnSpPr>
            <a:stCxn id="6" idx="2"/>
            <a:endCxn id="6" idx="5"/>
          </p:cNvCxnSpPr>
          <p:nvPr/>
        </p:nvCxnSpPr>
        <p:spPr>
          <a:xfrm flipV="1">
            <a:off x="1705209" y="4402356"/>
            <a:ext cx="3010036" cy="21974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6" idx="4"/>
            <a:endCxn id="6" idx="1"/>
          </p:cNvCxnSpPr>
          <p:nvPr/>
        </p:nvCxnSpPr>
        <p:spPr>
          <a:xfrm flipH="1" flipV="1">
            <a:off x="2951049" y="4402356"/>
            <a:ext cx="2282552" cy="21974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25" idx="2"/>
          </p:cNvCxnSpPr>
          <p:nvPr/>
        </p:nvCxnSpPr>
        <p:spPr>
          <a:xfrm flipH="1">
            <a:off x="3469405" y="2204864"/>
            <a:ext cx="734087" cy="44440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667171" y="5316435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59863" y="471585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r>
              <a:rPr lang="cs-CZ" baseline="-25000" dirty="0" smtClean="0"/>
              <a:t>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30530" y="471585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</a:t>
            </a:r>
            <a:r>
              <a:rPr lang="cs-CZ" baseline="-25000" dirty="0" err="1"/>
              <a:t>b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920643" y="3861048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</a:t>
            </a:r>
            <a:r>
              <a:rPr lang="cs-CZ" baseline="-25000" dirty="0" err="1"/>
              <a:t>c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35551" y="412317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/>
              <a:t>b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50605" y="6230515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Sc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86077" y="416695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476672"/>
            <a:ext cx="7467600" cy="579789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ravoúhlý :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T…..těžiště (průsečík těžnic)        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1705209" y="2204864"/>
            <a:ext cx="3528392" cy="4394983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37494" y="52292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312692" y="52292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3805087" y="6551960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12692" y="64642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94514" y="64151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529520" y="18355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5" name="Přímá spojnice 4"/>
          <p:cNvCxnSpPr>
            <a:stCxn id="6" idx="2"/>
            <a:endCxn id="6" idx="5"/>
          </p:cNvCxnSpPr>
          <p:nvPr/>
        </p:nvCxnSpPr>
        <p:spPr>
          <a:xfrm flipV="1">
            <a:off x="1705209" y="4402356"/>
            <a:ext cx="1764196" cy="21974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6" idx="4"/>
            <a:endCxn id="6" idx="1"/>
          </p:cNvCxnSpPr>
          <p:nvPr/>
        </p:nvCxnSpPr>
        <p:spPr>
          <a:xfrm flipH="1" flipV="1">
            <a:off x="1705209" y="4402356"/>
            <a:ext cx="3528392" cy="21974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6" idx="0"/>
          </p:cNvCxnSpPr>
          <p:nvPr/>
        </p:nvCxnSpPr>
        <p:spPr>
          <a:xfrm>
            <a:off x="1705209" y="2204864"/>
            <a:ext cx="1764196" cy="43949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771800" y="45091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568186" y="405982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 smtClean="0"/>
              <a:t>a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261396" y="415742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/>
              <a:t>b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515584" y="618748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Sc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240530" y="581815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r>
              <a:rPr lang="cs-CZ" baseline="-25000" dirty="0" smtClean="0"/>
              <a:t>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398794" y="369048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tc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880898" y="468514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</a:t>
            </a:r>
            <a:r>
              <a:rPr lang="cs-CZ" baseline="-25000" dirty="0" err="1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0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7362" y="692696"/>
            <a:ext cx="7467600" cy="616530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Tupoúhlý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T…..těžiště (průsečík těžnic)                                             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>
            <a:off x="683568" y="3856637"/>
            <a:ext cx="6281260" cy="1542706"/>
          </a:xfrm>
          <a:prstGeom prst="triangle">
            <a:avLst>
              <a:gd name="adj" fmla="val 7061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40682" y="462352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763688" y="462352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724128" y="5363863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07879" y="54530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64828" y="54530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19685" y="34290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5" name="Přímá spojnice 4"/>
          <p:cNvCxnSpPr>
            <a:endCxn id="6" idx="5"/>
          </p:cNvCxnSpPr>
          <p:nvPr/>
        </p:nvCxnSpPr>
        <p:spPr>
          <a:xfrm flipV="1">
            <a:off x="859257" y="4627990"/>
            <a:ext cx="5182791" cy="7358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6" idx="4"/>
            <a:endCxn id="6" idx="1"/>
          </p:cNvCxnSpPr>
          <p:nvPr/>
        </p:nvCxnSpPr>
        <p:spPr>
          <a:xfrm flipH="1" flipV="1">
            <a:off x="2901418" y="4627990"/>
            <a:ext cx="4063410" cy="7713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6" idx="0"/>
          </p:cNvCxnSpPr>
          <p:nvPr/>
        </p:nvCxnSpPr>
        <p:spPr>
          <a:xfrm flipH="1">
            <a:off x="3824198" y="3856637"/>
            <a:ext cx="1295070" cy="159642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6081637" y="42326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 smtClean="0"/>
              <a:t>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41131" y="42326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/>
              <a:t>b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687545" y="5576152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</a:t>
            </a:r>
            <a:r>
              <a:rPr lang="cs-CZ" baseline="-25000" dirty="0" err="1"/>
              <a:t>c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824478" y="4069179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</a:t>
            </a:r>
            <a:r>
              <a:rPr lang="cs-CZ" baseline="-25000" dirty="0" err="1"/>
              <a:t>c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28680" y="440063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</a:t>
            </a:r>
            <a:r>
              <a:rPr lang="cs-CZ" baseline="-25000" dirty="0" err="1"/>
              <a:t>b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544431" y="46019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r>
              <a:rPr lang="cs-CZ" baseline="-25000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38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Otázka: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Jak rozděluje těžiště těžnici? Ověř měřením.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136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Odpověď:</a:t>
            </a:r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Vzdálenost vrcholu a těžiště…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těžnice</a:t>
                </a:r>
              </a:p>
              <a:p>
                <a:r>
                  <a:rPr lang="cs-CZ" dirty="0" smtClean="0"/>
                  <a:t>Vzdálenost těžiště a středu strany…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těžnice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3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383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Slovní úloha společná práce 5</Template>
  <TotalTime>357</TotalTime>
  <Words>152</Words>
  <Application>Microsoft Office PowerPoint</Application>
  <PresentationFormat>Předvádění na obrazovce (4:3)</PresentationFormat>
  <Paragraphs>66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Těžnice v trojúhelníku</vt:lpstr>
      <vt:lpstr>Definice těžnice:</vt:lpstr>
      <vt:lpstr>Příklad:</vt:lpstr>
      <vt:lpstr>Řešení:</vt:lpstr>
      <vt:lpstr>Prezentace aplikace PowerPoint</vt:lpstr>
      <vt:lpstr> </vt:lpstr>
      <vt:lpstr>Otázka:</vt:lpstr>
      <vt:lpstr>Odpověď: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Eva</cp:lastModifiedBy>
  <cp:revision>66</cp:revision>
  <cp:lastPrinted>2012-05-30T13:05:37Z</cp:lastPrinted>
  <dcterms:created xsi:type="dcterms:W3CDTF">2012-04-17T09:52:17Z</dcterms:created>
  <dcterms:modified xsi:type="dcterms:W3CDTF">2012-10-30T13:19:12Z</dcterms:modified>
</cp:coreProperties>
</file>