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63" r:id="rId2"/>
    <p:sldId id="256" r:id="rId3"/>
    <p:sldId id="267" r:id="rId4"/>
    <p:sldId id="268" r:id="rId5"/>
    <p:sldId id="269" r:id="rId6"/>
    <p:sldId id="270" r:id="rId7"/>
    <p:sldId id="271" r:id="rId8"/>
    <p:sldId id="272" r:id="rId9"/>
    <p:sldId id="27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4245" autoAdjust="0"/>
  </p:normalViewPr>
  <p:slideViewPr>
    <p:cSldViewPr showGuides="1">
      <p:cViewPr varScale="1">
        <p:scale>
          <a:sx n="54" d="100"/>
          <a:sy n="54" d="100"/>
        </p:scale>
        <p:origin x="-1836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AD2FCE4-1D10-40A9-8247-E1ABC9C5CFEC}" type="datetimeFigureOut">
              <a:rPr lang="cs-CZ" smtClean="0"/>
              <a:t>30.3.2013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BDE5427-E69E-4D72-8A84-5334157507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08466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10900DF7-C77A-4810-88CA-540C24BE5AB7}" type="datetimeFigureOut">
              <a:rPr lang="cs-CZ" smtClean="0"/>
              <a:t>30.3.2013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912CDFF9-4A97-46C6-8036-DEBB141B979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0900DF7-C77A-4810-88CA-540C24BE5AB7}" type="datetimeFigureOut">
              <a:rPr lang="cs-CZ" smtClean="0"/>
              <a:t>30.3.2013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912CDFF9-4A97-46C6-8036-DEBB141B979D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10900DF7-C77A-4810-88CA-540C24BE5AB7}" type="datetimeFigureOut">
              <a:rPr lang="cs-CZ" smtClean="0"/>
              <a:t>30.3.2013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912CDFF9-4A97-46C6-8036-DEBB141B979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00DF7-C77A-4810-88CA-540C24BE5AB7}" type="datetimeFigureOut">
              <a:rPr lang="cs-CZ" smtClean="0"/>
              <a:t>30.3.2013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2CDFF9-4A97-46C6-8036-DEBB141B979D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00DF7-C77A-4810-88CA-540C24BE5AB7}" type="datetimeFigureOut">
              <a:rPr lang="cs-CZ" smtClean="0"/>
              <a:t>30.3.2013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2CDFF9-4A97-46C6-8036-DEBB141B979D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0900DF7-C77A-4810-88CA-540C24BE5AB7}" type="datetimeFigureOut">
              <a:rPr lang="cs-CZ" smtClean="0"/>
              <a:t>30.3.2013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912CDFF9-4A97-46C6-8036-DEBB141B979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00DF7-C77A-4810-88CA-540C24BE5AB7}" type="datetimeFigureOut">
              <a:rPr lang="cs-CZ" smtClean="0"/>
              <a:t>30.3.2013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2CDFF9-4A97-46C6-8036-DEBB141B979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0900DF7-C77A-4810-88CA-540C24BE5AB7}" type="datetimeFigureOut">
              <a:rPr lang="cs-CZ" smtClean="0"/>
              <a:t>30.3.2013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912CDFF9-4A97-46C6-8036-DEBB141B979D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0900DF7-C77A-4810-88CA-540C24BE5AB7}" type="datetimeFigureOut">
              <a:rPr lang="cs-CZ" smtClean="0"/>
              <a:t>30.3.2013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912CDFF9-4A97-46C6-8036-DEBB141B979D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00DF7-C77A-4810-88CA-540C24BE5AB7}" type="datetimeFigureOut">
              <a:rPr lang="cs-CZ" smtClean="0"/>
              <a:t>30.3.2013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2CDFF9-4A97-46C6-8036-DEBB141B979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00DF7-C77A-4810-88CA-540C24BE5AB7}" type="datetimeFigureOut">
              <a:rPr lang="cs-CZ" smtClean="0"/>
              <a:t>30.3.2013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2CDFF9-4A97-46C6-8036-DEBB141B979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>
            <a:alpha val="33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0900DF7-C77A-4810-88CA-540C24BE5AB7}" type="datetimeFigureOut">
              <a:rPr lang="cs-CZ" smtClean="0"/>
              <a:t>30.3.2013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912CDFF9-4A97-46C6-8036-DEBB141B979D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79" name="Picture 3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73888" y="-315416"/>
            <a:ext cx="6405563" cy="9155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9795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Opakování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Střední příčky trojúhelníku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728606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Definice střední příčky: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Střední příčka je spojnice středů dvou stran trojúhelníku.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723012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příklad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 algn="just">
              <a:buNone/>
            </a:pPr>
            <a:r>
              <a:rPr lang="cs-CZ" dirty="0" smtClean="0"/>
              <a:t>Sestroj střední příčky v libovolném obecném, rovnoramenném a rovnostranném trojúhelníku ABC a správně je označ (3 konstrukce).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641062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Řešení: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Obecný :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                                                                                          </a:t>
            </a:r>
            <a:endParaRPr lang="cs-CZ" dirty="0"/>
          </a:p>
        </p:txBody>
      </p:sp>
      <p:sp>
        <p:nvSpPr>
          <p:cNvPr id="4" name="Rovnoramenný trojúhelník 3"/>
          <p:cNvSpPr/>
          <p:nvPr/>
        </p:nvSpPr>
        <p:spPr>
          <a:xfrm>
            <a:off x="1691680" y="2492896"/>
            <a:ext cx="6120680" cy="3240360"/>
          </a:xfrm>
          <a:prstGeom prst="triangle">
            <a:avLst>
              <a:gd name="adj" fmla="val 8282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515991" y="5825564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96336" y="5825564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123728" y="2092206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816715" y="4214758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515991" y="4533133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256079" y="5733256"/>
            <a:ext cx="2872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5145092" y="3743744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/>
              <a:t>S</a:t>
            </a:r>
            <a:r>
              <a:rPr lang="cs-CZ" baseline="-25000" dirty="0" err="1" smtClean="0"/>
              <a:t>a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1451871" y="3796194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/>
              <a:t>S</a:t>
            </a:r>
            <a:r>
              <a:rPr lang="cs-CZ" baseline="-25000" dirty="0" err="1" smtClean="0"/>
              <a:t>b</a:t>
            </a:r>
            <a:endParaRPr lang="cs-CZ" dirty="0"/>
          </a:p>
        </p:txBody>
      </p:sp>
      <p:sp>
        <p:nvSpPr>
          <p:cNvPr id="29" name="Obdélník 28"/>
          <p:cNvSpPr/>
          <p:nvPr/>
        </p:nvSpPr>
        <p:spPr>
          <a:xfrm>
            <a:off x="4572000" y="5796587"/>
            <a:ext cx="39946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err="1"/>
              <a:t>S</a:t>
            </a:r>
            <a:r>
              <a:rPr lang="cs-CZ" baseline="-25000" dirty="0" err="1" smtClean="0"/>
              <a:t>c</a:t>
            </a:r>
            <a:endParaRPr lang="cs-CZ" dirty="0"/>
          </a:p>
        </p:txBody>
      </p:sp>
      <p:cxnSp>
        <p:nvCxnSpPr>
          <p:cNvPr id="12" name="Přímá spojnice 11"/>
          <p:cNvCxnSpPr>
            <a:stCxn id="4" idx="1"/>
            <a:endCxn id="4" idx="5"/>
          </p:cNvCxnSpPr>
          <p:nvPr/>
        </p:nvCxnSpPr>
        <p:spPr>
          <a:xfrm>
            <a:off x="1945137" y="4113076"/>
            <a:ext cx="30603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>
            <a:stCxn id="4" idx="1"/>
          </p:cNvCxnSpPr>
          <p:nvPr/>
        </p:nvCxnSpPr>
        <p:spPr>
          <a:xfrm>
            <a:off x="1945137" y="4113076"/>
            <a:ext cx="2769718" cy="162018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>
            <a:stCxn id="4" idx="5"/>
          </p:cNvCxnSpPr>
          <p:nvPr/>
        </p:nvCxnSpPr>
        <p:spPr>
          <a:xfrm flipH="1">
            <a:off x="4638742" y="4113076"/>
            <a:ext cx="366735" cy="162018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370042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620688"/>
            <a:ext cx="8219256" cy="539062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Rovnoramenný :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 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                       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Rovnoramenný trojúhelník 3"/>
          <p:cNvSpPr/>
          <p:nvPr/>
        </p:nvSpPr>
        <p:spPr>
          <a:xfrm>
            <a:off x="1907704" y="2060848"/>
            <a:ext cx="2016224" cy="3528392"/>
          </a:xfrm>
          <a:prstGeom prst="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556326" y="5709758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3721943" y="5709758"/>
            <a:ext cx="41549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 B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760628" y="1570208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787464" y="4506058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790505" y="4456030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434685" y="5589542"/>
            <a:ext cx="2872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528419" y="3640378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/>
              <a:t>S</a:t>
            </a:r>
            <a:r>
              <a:rPr lang="cs-CZ" baseline="-25000" dirty="0" err="1" smtClean="0"/>
              <a:t>a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1907704" y="3633040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/>
              <a:t>S</a:t>
            </a:r>
            <a:r>
              <a:rPr lang="cs-CZ" baseline="-25000" dirty="0" err="1" smtClean="0"/>
              <a:t>b</a:t>
            </a:r>
            <a:endParaRPr lang="cs-CZ" dirty="0"/>
          </a:p>
        </p:txBody>
      </p:sp>
      <p:sp>
        <p:nvSpPr>
          <p:cNvPr id="26" name="Obdélník 25"/>
          <p:cNvSpPr/>
          <p:nvPr/>
        </p:nvSpPr>
        <p:spPr>
          <a:xfrm>
            <a:off x="2768376" y="5709758"/>
            <a:ext cx="39946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err="1"/>
              <a:t>S</a:t>
            </a:r>
            <a:r>
              <a:rPr lang="cs-CZ" baseline="-25000" dirty="0" err="1" smtClean="0"/>
              <a:t>c</a:t>
            </a:r>
            <a:endParaRPr lang="cs-CZ" dirty="0"/>
          </a:p>
        </p:txBody>
      </p:sp>
      <p:cxnSp>
        <p:nvCxnSpPr>
          <p:cNvPr id="12" name="Přímá spojnice 11"/>
          <p:cNvCxnSpPr>
            <a:stCxn id="4" idx="1"/>
            <a:endCxn id="4" idx="3"/>
          </p:cNvCxnSpPr>
          <p:nvPr/>
        </p:nvCxnSpPr>
        <p:spPr>
          <a:xfrm>
            <a:off x="2411760" y="3825044"/>
            <a:ext cx="504056" cy="176419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>
            <a:stCxn id="4" idx="1"/>
            <a:endCxn id="4" idx="5"/>
          </p:cNvCxnSpPr>
          <p:nvPr/>
        </p:nvCxnSpPr>
        <p:spPr>
          <a:xfrm>
            <a:off x="2411760" y="3825044"/>
            <a:ext cx="100811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>
            <a:stCxn id="4" idx="5"/>
            <a:endCxn id="4" idx="3"/>
          </p:cNvCxnSpPr>
          <p:nvPr/>
        </p:nvCxnSpPr>
        <p:spPr>
          <a:xfrm flipH="1">
            <a:off x="2915816" y="3825044"/>
            <a:ext cx="504056" cy="176419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105021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404664"/>
            <a:ext cx="7467600" cy="606928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Rovnostranný: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       </a:t>
            </a:r>
            <a:endParaRPr lang="cs-CZ" dirty="0"/>
          </a:p>
        </p:txBody>
      </p:sp>
      <p:sp>
        <p:nvSpPr>
          <p:cNvPr id="4" name="Rovnoramenný trojúhelník 3"/>
          <p:cNvSpPr/>
          <p:nvPr/>
        </p:nvSpPr>
        <p:spPr>
          <a:xfrm>
            <a:off x="1907704" y="1988840"/>
            <a:ext cx="4320480" cy="3816424"/>
          </a:xfrm>
          <a:prstGeom prst="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732015" y="5900568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052495" y="5900568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919876" y="1606141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799246" y="4550391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359441" y="5831657"/>
            <a:ext cx="2872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083393" y="4550391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231201" y="3527720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/>
              <a:t>S</a:t>
            </a:r>
            <a:r>
              <a:rPr lang="cs-CZ" baseline="-25000" dirty="0" err="1" smtClean="0"/>
              <a:t>a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414010" y="3574501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/>
              <a:t>S</a:t>
            </a:r>
            <a:r>
              <a:rPr lang="cs-CZ" baseline="-25000" dirty="0" err="1" smtClean="0"/>
              <a:t>b</a:t>
            </a:r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3927963" y="5900568"/>
            <a:ext cx="39946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err="1"/>
              <a:t>S</a:t>
            </a:r>
            <a:r>
              <a:rPr lang="cs-CZ" baseline="-25000" dirty="0" err="1" smtClean="0"/>
              <a:t>c</a:t>
            </a:r>
            <a:endParaRPr lang="cs-CZ" dirty="0"/>
          </a:p>
        </p:txBody>
      </p:sp>
      <p:cxnSp>
        <p:nvCxnSpPr>
          <p:cNvPr id="12" name="Přímá spojnice 11"/>
          <p:cNvCxnSpPr>
            <a:stCxn id="4" idx="1"/>
            <a:endCxn id="4" idx="3"/>
          </p:cNvCxnSpPr>
          <p:nvPr/>
        </p:nvCxnSpPr>
        <p:spPr>
          <a:xfrm>
            <a:off x="2987824" y="3897052"/>
            <a:ext cx="1080120" cy="190821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>
            <a:stCxn id="4" idx="1"/>
            <a:endCxn id="4" idx="5"/>
          </p:cNvCxnSpPr>
          <p:nvPr/>
        </p:nvCxnSpPr>
        <p:spPr>
          <a:xfrm>
            <a:off x="2987824" y="3897052"/>
            <a:ext cx="21602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>
            <a:stCxn id="4" idx="5"/>
            <a:endCxn id="4" idx="3"/>
          </p:cNvCxnSpPr>
          <p:nvPr/>
        </p:nvCxnSpPr>
        <p:spPr>
          <a:xfrm flipH="1">
            <a:off x="4067944" y="3897052"/>
            <a:ext cx="1080120" cy="190821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404584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tx1"/>
                </a:solidFill>
              </a:rPr>
              <a:t>Otázka: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 algn="just">
              <a:buNone/>
            </a:pPr>
            <a:r>
              <a:rPr lang="cs-CZ" dirty="0" smtClean="0"/>
              <a:t>Jaké vlastnosti má střední příčka </a:t>
            </a:r>
            <a:r>
              <a:rPr lang="cs-CZ" dirty="0" err="1" smtClean="0"/>
              <a:t>S</a:t>
            </a:r>
            <a:r>
              <a:rPr lang="cs-CZ" baseline="-25000" dirty="0" err="1" smtClean="0"/>
              <a:t>a</a:t>
            </a:r>
            <a:r>
              <a:rPr lang="cs-CZ" dirty="0" err="1" smtClean="0"/>
              <a:t>S</a:t>
            </a:r>
            <a:r>
              <a:rPr lang="cs-CZ" baseline="-25000" dirty="0" err="1" smtClean="0"/>
              <a:t>b</a:t>
            </a:r>
            <a:r>
              <a:rPr lang="cs-CZ" dirty="0" smtClean="0"/>
              <a:t> se stranou c? Ověř měřením u všech </a:t>
            </a:r>
            <a:r>
              <a:rPr lang="cs-CZ" dirty="0" smtClean="0"/>
              <a:t>trojúhelníků</a:t>
            </a:r>
            <a:r>
              <a:rPr lang="cs-CZ" dirty="0" smtClean="0"/>
              <a:t>.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80493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Odpověď: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Je se stranou c rovnoběžná.</a:t>
            </a:r>
          </a:p>
          <a:p>
            <a:r>
              <a:rPr lang="cs-CZ" dirty="0" smtClean="0"/>
              <a:t>Velikost střední příčky se rovná polovině velikosti strany c.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489591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Slovní úloha společná práce 5</Template>
  <TotalTime>357</TotalTime>
  <Words>114</Words>
  <Application>Microsoft Office PowerPoint</Application>
  <PresentationFormat>Předvádění na obrazovce (4:3)</PresentationFormat>
  <Paragraphs>53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Arkýř</vt:lpstr>
      <vt:lpstr>Prezentace aplikace PowerPoint</vt:lpstr>
      <vt:lpstr>Střední příčky trojúhelníku</vt:lpstr>
      <vt:lpstr>Definice střední příčky:</vt:lpstr>
      <vt:lpstr>příklad</vt:lpstr>
      <vt:lpstr>Řešení:</vt:lpstr>
      <vt:lpstr>  </vt:lpstr>
      <vt:lpstr> </vt:lpstr>
      <vt:lpstr>Otázka:</vt:lpstr>
      <vt:lpstr>Odpověď: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Řešení rovnic</dc:title>
  <dc:creator>Eva</dc:creator>
  <cp:lastModifiedBy>6KWG</cp:lastModifiedBy>
  <cp:revision>65</cp:revision>
  <cp:lastPrinted>2012-05-30T13:05:37Z</cp:lastPrinted>
  <dcterms:created xsi:type="dcterms:W3CDTF">2012-04-17T09:52:17Z</dcterms:created>
  <dcterms:modified xsi:type="dcterms:W3CDTF">2013-03-30T20:02:44Z</dcterms:modified>
</cp:coreProperties>
</file>