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62" r:id="rId5"/>
    <p:sldId id="264" r:id="rId6"/>
    <p:sldId id="265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76199" autoAdjust="0"/>
  </p:normalViewPr>
  <p:slideViewPr>
    <p:cSldViewPr showGuides="1">
      <p:cViewPr varScale="1">
        <p:scale>
          <a:sx n="55" d="100"/>
          <a:sy n="55" d="100"/>
        </p:scale>
        <p:origin x="-180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7" name="Picture 31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142984"/>
            <a:ext cx="6508750" cy="7526338"/>
          </a:xfrm>
          <a:prstGeom prst="rect">
            <a:avLst/>
          </a:prstGeom>
          <a:noFill/>
        </p:spPr>
      </p:pic>
      <p:pic>
        <p:nvPicPr>
          <p:cNvPr id="1338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0"/>
            <a:ext cx="55340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Úpravy algebraických výrazů pomocí vzorců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Jednoduché příklady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r>
                  <a:rPr lang="cs-CZ" dirty="0" smtClean="0">
                    <a:solidFill>
                      <a:schemeClr val="tx1"/>
                    </a:solidFill>
                  </a:rPr>
                  <a:t/>
                </a:r>
                <a:br>
                  <a:rPr lang="cs-CZ" dirty="0" smtClean="0">
                    <a:solidFill>
                      <a:schemeClr val="tx1"/>
                    </a:solidFill>
                  </a:rPr>
                </a:br>
                <a:r>
                  <a:rPr lang="cs-CZ" dirty="0" smtClean="0">
                    <a:solidFill>
                      <a:schemeClr val="tx1"/>
                    </a:solidFill>
                  </a:rPr>
                  <a:t/>
                </a:r>
                <a:br>
                  <a:rPr lang="cs-CZ" dirty="0" smtClean="0">
                    <a:solidFill>
                      <a:schemeClr val="tx1"/>
                    </a:solidFill>
                  </a:rPr>
                </a:br>
                <a:r>
                  <a:rPr lang="cs-CZ" dirty="0">
                    <a:solidFill>
                      <a:schemeClr val="tx1"/>
                    </a:solidFill>
                  </a:rPr>
                  <a:t/>
                </a:r>
                <a:br>
                  <a:rPr lang="cs-CZ" dirty="0">
                    <a:solidFill>
                      <a:schemeClr val="tx1"/>
                    </a:solidFill>
                  </a:rPr>
                </a:br>
                <a:r>
                  <a:rPr lang="cs-CZ" dirty="0" smtClean="0">
                    <a:solidFill>
                      <a:schemeClr val="tx1"/>
                    </a:solidFill>
                  </a:rPr>
                  <a:t/>
                </a:r>
                <a:br>
                  <a:rPr lang="cs-CZ" dirty="0" smtClean="0">
                    <a:solidFill>
                      <a:schemeClr val="tx1"/>
                    </a:solidFill>
                  </a:rPr>
                </a:br>
                <a:r>
                  <a:rPr lang="cs-CZ" dirty="0" smtClean="0">
                    <a:solidFill>
                      <a:schemeClr val="tx1"/>
                    </a:solidFill>
                  </a:rPr>
                  <a:t/>
                </a:r>
                <a:br>
                  <a:rPr lang="cs-CZ" dirty="0" smtClean="0">
                    <a:solidFill>
                      <a:schemeClr val="tx1"/>
                    </a:solidFill>
                  </a:rPr>
                </a:br>
                <a:r>
                  <a:rPr lang="cs-CZ" dirty="0" smtClean="0">
                    <a:solidFill>
                      <a:schemeClr val="tx1"/>
                    </a:solidFill>
                  </a:rPr>
                  <a:t> 1. př. Užití vzorce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)</m:t>
                        </m:r>
                      </m:e>
                      <m:sup>
                        <m: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/>
                </a:r>
                <a:br>
                  <a:rPr lang="cs-CZ" dirty="0" smtClean="0">
                    <a:solidFill>
                      <a:schemeClr val="tx1"/>
                    </a:solidFill>
                  </a:rPr>
                </a:br>
                <a:r>
                  <a:rPr lang="cs-CZ" dirty="0" smtClean="0">
                    <a:solidFill>
                      <a:schemeClr val="tx1"/>
                    </a:solidFill>
                  </a:rPr>
                  <a:t/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"/>
          </p:nvPr>
        </p:nvSpPr>
        <p:spPr>
          <a:blipFill rotWithShape="1">
            <a:blip r:embed="rId3"/>
            <a:stretch>
              <a:fillRect l="-82" t="-1001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10836696" y="2348880"/>
            <a:ext cx="12394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64047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"/>
          </p:nvPr>
        </p:nvSpPr>
        <p:spPr>
          <a:blipFill rotWithShape="1">
            <a:blip r:embed="rId2"/>
            <a:stretch>
              <a:fillRect l="-1224" t="-1001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2060300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>
                    <a:solidFill>
                      <a:schemeClr val="tx1"/>
                    </a:solidFill>
                  </a:rPr>
                  <a:t>2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. př. Užití vzorce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−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𝑏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 )</m:t>
                        </m:r>
                      </m:e>
                      <m:sup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/>
                </a:r>
                <a:br>
                  <a:rPr lang="cs-CZ" dirty="0">
                    <a:solidFill>
                      <a:schemeClr val="tx1"/>
                    </a:solidFill>
                  </a:rPr>
                </a:br>
                <a:r>
                  <a:rPr lang="cs-CZ" dirty="0">
                    <a:solidFill>
                      <a:schemeClr val="tx1"/>
                    </a:solidFill>
                  </a:rPr>
                  <a:t/>
                </a:r>
                <a:endParaRPr lang="cs-CZ" dirty="0"/>
              </a:p>
            </p:txBody>
          </p:sp>
        </mc:Choice>
        <mc:Fallback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8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"/>
          </p:nvPr>
        </p:nvSpPr>
        <p:spPr>
          <a:xfrm>
            <a:off x="323528" y="1556792"/>
            <a:ext cx="7467600" cy="4873752"/>
          </a:xfrm>
          <a:blipFill rotWithShape="1">
            <a:blip r:embed="rId3"/>
            <a:stretch>
              <a:fillRect l="-1224" t="-1000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123160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"/>
          </p:nvPr>
        </p:nvSpPr>
        <p:spPr>
          <a:blipFill rotWithShape="1">
            <a:blip r:embed="rId2"/>
            <a:stretch>
              <a:fillRect l="-1224" t="-1001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332411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cs-CZ" dirty="0" smtClean="0">
                    <a:solidFill>
                      <a:schemeClr val="tx1"/>
                    </a:solidFill>
                  </a:rPr>
                  <a:t>3. př. Užití vzorce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-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878" b="-164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"/>
          </p:nvPr>
        </p:nvSpPr>
        <p:spPr>
          <a:blipFill rotWithShape="1">
            <a:blip r:embed="rId3"/>
            <a:stretch>
              <a:fillRect l="-82" t="-1001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2674787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"/>
          </p:nvPr>
        </p:nvSpPr>
        <p:spPr>
          <a:blipFill rotWithShape="1">
            <a:blip r:embed="rId2"/>
            <a:stretch>
              <a:fillRect t="-1001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2632009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357</TotalTime>
  <Words>10</Words>
  <Application>Microsoft Office PowerPoint</Application>
  <PresentationFormat>Předvádění na obrazovce (4:3)</PresentationFormat>
  <Paragraphs>14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Úpravy algebraických výrazů pomocí vzorců</vt:lpstr>
      <vt:lpstr> </vt:lpstr>
      <vt:lpstr>Řešení </vt:lpstr>
      <vt:lpstr> </vt:lpstr>
      <vt:lpstr>Řešení</vt:lpstr>
      <vt:lpstr> </vt:lpstr>
      <vt:lpstr>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Jana</cp:lastModifiedBy>
  <cp:revision>62</cp:revision>
  <cp:lastPrinted>2012-05-30T13:05:37Z</cp:lastPrinted>
  <dcterms:created xsi:type="dcterms:W3CDTF">2012-04-17T09:52:17Z</dcterms:created>
  <dcterms:modified xsi:type="dcterms:W3CDTF">2012-10-29T16:48:17Z</dcterms:modified>
</cp:coreProperties>
</file>