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B3A9B6-A123-4364-959D-140F6707B89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14CACB-9CCC-4000-8D4D-3A8E449AB3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537915" cy="647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057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Písemné dělení- opakování algoritmu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Eva Horáková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365" y="188640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Vypočítej a proveď zkoušku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1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1 0 5 6 7 2   : 37 = 2 856  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 </a:t>
            </a:r>
            <a:r>
              <a:rPr lang="cs-CZ" dirty="0"/>
              <a:t>┘ </a:t>
            </a:r>
            <a:r>
              <a:rPr lang="cs-CZ" dirty="0" smtClean="0"/>
              <a:t>┘</a:t>
            </a:r>
            <a:r>
              <a:rPr lang="cs-CZ" dirty="0"/>
              <a:t> </a:t>
            </a:r>
            <a:r>
              <a:rPr lang="cs-CZ" dirty="0" smtClean="0"/>
              <a:t>┘</a:t>
            </a:r>
            <a:r>
              <a:rPr lang="cs-CZ" dirty="0"/>
              <a:t> ┘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5</a:t>
            </a:r>
          </a:p>
          <a:p>
            <a:pPr marL="0" indent="0">
              <a:buNone/>
            </a:pPr>
            <a:r>
              <a:rPr lang="cs-CZ" dirty="0" smtClean="0"/>
              <a:t> 3  1   6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r>
              <a:rPr lang="cs-CZ" dirty="0" smtClean="0"/>
              <a:t>     2   0  7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2  2  2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14800" y="297917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51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Jak vznikla v zápisu kouzelná červená čísla?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Přidáme si nejbližší desítku a pak ji musíme vrátit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294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Zkouška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2 856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.   37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19992  </a:t>
            </a:r>
          </a:p>
          <a:p>
            <a:pPr marL="0" indent="0">
              <a:buNone/>
            </a:pPr>
            <a:r>
              <a:rPr lang="cs-CZ" dirty="0" smtClean="0"/>
              <a:t>     8568</a:t>
            </a:r>
          </a:p>
          <a:p>
            <a:pPr marL="0" indent="0">
              <a:buNone/>
            </a:pPr>
            <a:r>
              <a:rPr lang="cs-CZ" smtClean="0"/>
              <a:t>   105672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636912"/>
            <a:ext cx="15121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5576" y="3789040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6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67</TotalTime>
  <Words>81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Písemné dělení- opakování algoritmu</vt:lpstr>
      <vt:lpstr>Vypočítej a proveď zkoušku</vt:lpstr>
      <vt:lpstr>Jak vznikla v zápisu kouzelná červená čísla?</vt:lpstr>
      <vt:lpstr>Zkouška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dělení- nácvik algoritmu</dc:title>
  <dc:creator>0CFZ</dc:creator>
  <cp:lastModifiedBy>6KWG</cp:lastModifiedBy>
  <cp:revision>17</cp:revision>
  <dcterms:created xsi:type="dcterms:W3CDTF">2012-01-01T17:56:05Z</dcterms:created>
  <dcterms:modified xsi:type="dcterms:W3CDTF">2013-03-30T20:13:19Z</dcterms:modified>
</cp:coreProperties>
</file>