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62" r:id="rId3"/>
    <p:sldId id="269" r:id="rId4"/>
    <p:sldId id="270" r:id="rId5"/>
    <p:sldId id="271" r:id="rId6"/>
    <p:sldId id="27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9AF1D"/>
    <a:srgbClr val="3D11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0201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232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068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057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589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559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660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586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060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313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205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23538-26A0-4459-BA8E-79B3C6B2244C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68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6/6e/Male_mallard_-_natures_pics.jpg/185px-Male_mallard_-_natures_pics.jpg" TargetMode="External"/><Relationship Id="rId3" Type="http://schemas.openxmlformats.org/officeDocument/2006/relationships/hyperlink" Target="http://www.ms-smilovice-reka.ic.cz/obr/article_toulky/kachna_stopa.jpg" TargetMode="External"/><Relationship Id="rId7" Type="http://schemas.openxmlformats.org/officeDocument/2006/relationships/hyperlink" Target="http://upload.wikimedia.org/wikipedia/commons/thumb/8/85/Anas_platyrhynchos_upending_JdP.jpg/627px-Anas_platyrhynchos_upending_JdP.jpg" TargetMode="External"/><Relationship Id="rId2" Type="http://schemas.openxmlformats.org/officeDocument/2006/relationships/hyperlink" Target="http://www.ms-smilovice-reka.ic.cz/obr/article_toulky/kachn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7/75/Fleet_of_Cute.jpg/800px-Fleet_of_Cute.jpg" TargetMode="External"/><Relationship Id="rId5" Type="http://schemas.openxmlformats.org/officeDocument/2006/relationships/hyperlink" Target="http://upload.wikimedia.org/wikipedia/commons/d/df/Anas_platyrhynchos_ducklings.jpg" TargetMode="External"/><Relationship Id="rId4" Type="http://schemas.openxmlformats.org/officeDocument/2006/relationships/hyperlink" Target="http://www.ms-smilovice-reka.ic.cz/obr/article_toulky/kachna_divoka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1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0.jpeg"/><Relationship Id="rId5" Type="http://schemas.microsoft.com/office/2007/relationships/hdphoto" Target="../media/hdphoto1.wdp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887117"/>
              </p:ext>
            </p:extLst>
          </p:nvPr>
        </p:nvGraphicFramePr>
        <p:xfrm>
          <a:off x="467544" y="548680"/>
          <a:ext cx="8208912" cy="4482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+mn-ea"/>
                        </a:rPr>
                        <a:t>23.8.2012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052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Název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 smtClean="0">
                          <a:effectLst/>
                        </a:rPr>
                        <a:t>VY_52_INOVACE_14_kachna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Kachna divoká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 3., 4., 5.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857" y="5229200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999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8805" y="836712"/>
            <a:ext cx="8229600" cy="720079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cs-CZ" sz="1400" dirty="0" smtClean="0"/>
              <a:t>Materiál slouží jak k prezentaci nové učební látky, tak k následnému opakování. Lze jej použít v prvouce  i v přírodovědě. Žáci  mohou pracovat samostatně na  osobních počítačích nebo pod vedením učitele na interaktivní tabuli (prezentace podporuje výklad učitele). V závěru prezentace je cvičení určené k zopakování získaných poznatků (žáci jej mohou přepsat a doplnit např. do sešitu, kde pak slouží jako zápis z hodiny). Posun mezi snímky provádíme kliknutím.</a:t>
            </a:r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467544" y="1534480"/>
            <a:ext cx="8229600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Citace :</a:t>
            </a:r>
            <a:endParaRPr lang="cs-CZ" sz="4000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67544" y="2987824"/>
            <a:ext cx="8229600" cy="3436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buFont typeface="Arial" pitchFamily="34" charset="0"/>
              <a:buAutoNum type="arabicPeriod"/>
            </a:pP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2511" y="2283160"/>
            <a:ext cx="82296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eriod"/>
            </a:pPr>
            <a:r>
              <a:rPr lang="pt-BR" sz="1200" dirty="0" smtClean="0"/>
              <a:t>AUTOR </a:t>
            </a:r>
            <a:r>
              <a:rPr lang="pt-BR" sz="1200" dirty="0"/>
              <a:t>NEUVEDEN. </a:t>
            </a:r>
            <a:r>
              <a:rPr lang="pt-BR" sz="1200" i="1" dirty="0"/>
              <a:t>http://www.ms-smilovice-reka.ic.cz</a:t>
            </a:r>
            <a:r>
              <a:rPr lang="pt-BR" sz="1200" dirty="0"/>
              <a:t> [online]. [cit. 27.2.2013]. Dostupný na WWW: </a:t>
            </a:r>
            <a:r>
              <a:rPr lang="pt-BR" sz="1200" dirty="0">
                <a:hlinkClick r:id="rId2"/>
              </a:rPr>
              <a:t>http://</a:t>
            </a:r>
            <a:r>
              <a:rPr lang="pt-BR" sz="1200" dirty="0" smtClean="0">
                <a:hlinkClick r:id="rId2"/>
              </a:rPr>
              <a:t>www.ms-smilovice-reka.ic.cz/obr/article_toulky/kachna.jpg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http://www.ms-smilovice-reka.ic.cz</a:t>
            </a:r>
            <a:r>
              <a:rPr lang="pt-BR" sz="1200" dirty="0"/>
              <a:t> [online]. [cit. 27.2.2013]. Dostupný na WWW: </a:t>
            </a:r>
            <a:r>
              <a:rPr lang="pt-BR" sz="1200" dirty="0">
                <a:hlinkClick r:id="rId3"/>
              </a:rPr>
              <a:t>http://</a:t>
            </a:r>
            <a:r>
              <a:rPr lang="pt-BR" sz="1200" dirty="0" smtClean="0">
                <a:hlinkClick r:id="rId3"/>
              </a:rPr>
              <a:t>www.ms-smilovice-reka.ic.cz/obr/article_toulky/kachna_stopa.jpg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 smtClean="0"/>
              <a:t>AUTOR </a:t>
            </a:r>
            <a:r>
              <a:rPr lang="pt-BR" sz="1200" dirty="0"/>
              <a:t>NEUVEDEN. </a:t>
            </a:r>
            <a:r>
              <a:rPr lang="pt-BR" sz="1200" i="1" dirty="0"/>
              <a:t>http://www.ms-smilovice-reka.ic.cz</a:t>
            </a:r>
            <a:r>
              <a:rPr lang="pt-BR" sz="1200" dirty="0"/>
              <a:t> [online]. [cit. 27.2.2013]. Dostupný na WWW: </a:t>
            </a:r>
            <a:r>
              <a:rPr lang="pt-BR" sz="1200" dirty="0">
                <a:hlinkClick r:id="rId4"/>
              </a:rPr>
              <a:t>http://</a:t>
            </a:r>
            <a:r>
              <a:rPr lang="pt-BR" sz="1200" dirty="0" smtClean="0">
                <a:hlinkClick r:id="rId4"/>
              </a:rPr>
              <a:t>www.ms-smilovice-reka.ic.cz/obr/article_toulky/kachna_divoka.jpg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cs-CZ" sz="1200" dirty="0"/>
              <a:t>M.BUSCHMANN. </a:t>
            </a:r>
            <a:r>
              <a:rPr lang="cs-CZ" sz="1200" i="1" dirty="0"/>
              <a:t>http://cs.wikipedia.org</a:t>
            </a:r>
            <a:r>
              <a:rPr lang="cs-CZ" sz="1200" dirty="0"/>
              <a:t> [online]. [cit. 27.2.2013]. Dostupný na WWW: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upload.wikimedia.org/wikipedia/commons/d/df/Anas_platyrhynchos_ducklings.jpg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l-PL" sz="1200" dirty="0"/>
              <a:t>KIM. </a:t>
            </a:r>
            <a:r>
              <a:rPr lang="pl-PL" sz="1200" i="1" dirty="0"/>
              <a:t>http://cs.wikipedia.org</a:t>
            </a:r>
            <a:r>
              <a:rPr lang="pl-PL" sz="1200" dirty="0"/>
              <a:t> [online]. [cit. 27.2.2013]. Dostupný na WWW: </a:t>
            </a:r>
            <a:r>
              <a:rPr lang="pl-PL" sz="1200" dirty="0">
                <a:hlinkClick r:id="rId6"/>
              </a:rPr>
              <a:t>http://</a:t>
            </a:r>
            <a:r>
              <a:rPr lang="pl-PL" sz="1200" dirty="0" smtClean="0">
                <a:hlinkClick r:id="rId6"/>
              </a:rPr>
              <a:t>upload.wikimedia.org/wikipedia/commons/thumb/7/75/Fleet_of_Cute.jpg/800px-Fleet_of_Cute.jpg</a:t>
            </a:r>
            <a:endParaRPr lang="pl-PL" sz="1200" dirty="0" smtClean="0"/>
          </a:p>
          <a:p>
            <a:pPr marL="228600" indent="-228600">
              <a:buAutoNum type="arabicPeriod"/>
            </a:pPr>
            <a:r>
              <a:rPr lang="pl-PL" sz="1200" dirty="0" smtClean="0"/>
              <a:t>JASTROW</a:t>
            </a:r>
            <a:r>
              <a:rPr lang="pl-PL" sz="1200" dirty="0"/>
              <a:t>. </a:t>
            </a:r>
            <a:r>
              <a:rPr lang="pl-PL" sz="1200" i="1" dirty="0"/>
              <a:t>http://cs.wikipedia.org</a:t>
            </a:r>
            <a:r>
              <a:rPr lang="pl-PL" sz="1200" dirty="0"/>
              <a:t> [online]. [cit. 27.2.2013]. Dostupný na WWW: </a:t>
            </a:r>
            <a:r>
              <a:rPr lang="pl-PL" sz="1200" dirty="0">
                <a:hlinkClick r:id="rId7"/>
              </a:rPr>
              <a:t>http://</a:t>
            </a:r>
            <a:r>
              <a:rPr lang="pl-PL" sz="1200" dirty="0" smtClean="0">
                <a:hlinkClick r:id="rId7"/>
              </a:rPr>
              <a:t>upload.wikimedia.org/wikipedia/commons/thumb/8/85/Anas_platyrhynchos_upending_JdP.jpg/627px-Anas_platyrhynchos_upending_JdP.jpg</a:t>
            </a:r>
            <a:endParaRPr lang="pl-PL" sz="1200" dirty="0" smtClean="0"/>
          </a:p>
          <a:p>
            <a:pPr marL="228600" indent="-228600">
              <a:buAutoNum type="arabicPeriod"/>
            </a:pPr>
            <a:r>
              <a:rPr lang="pt-BR" sz="1200" dirty="0" smtClean="0"/>
              <a:t> </a:t>
            </a:r>
            <a:r>
              <a:rPr lang="cs-CZ" sz="1200" dirty="0"/>
              <a:t>ALAN D. WILSON. </a:t>
            </a:r>
            <a:r>
              <a:rPr lang="cs-CZ" sz="1200" i="1" dirty="0"/>
              <a:t>http://cs.wikipedia.org</a:t>
            </a:r>
            <a:r>
              <a:rPr lang="cs-CZ" sz="1200" dirty="0"/>
              <a:t> [online]. [cit. 27.2.2013]. Dostupný na WWW: </a:t>
            </a:r>
            <a:r>
              <a:rPr lang="cs-CZ" sz="1200" dirty="0">
                <a:hlinkClick r:id="rId8"/>
              </a:rPr>
              <a:t>http://upload.wikimedia.org/wikipedia/commons/thumb/6/6e/Male_mallard_-_natures_pics.jpg/185px-Male_mallard_-_</a:t>
            </a:r>
            <a:r>
              <a:rPr lang="cs-CZ" sz="1200" dirty="0" smtClean="0">
                <a:hlinkClick r:id="rId8"/>
              </a:rPr>
              <a:t>natures_pics.jpg</a:t>
            </a:r>
            <a:endParaRPr lang="cs-CZ" sz="1200" dirty="0" smtClean="0"/>
          </a:p>
          <a:p>
            <a:r>
              <a:rPr lang="cs-CZ" sz="1200" dirty="0" smtClean="0"/>
              <a:t>9.   Obrázky webu Office.com</a:t>
            </a:r>
          </a:p>
          <a:p>
            <a:r>
              <a:rPr lang="pt-BR" sz="1200" dirty="0" smtClean="0"/>
              <a:t> 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 </a:t>
            </a:r>
          </a:p>
          <a:p>
            <a:r>
              <a:rPr lang="pt-BR" sz="1200" dirty="0" smtClean="0"/>
              <a:t> 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3139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Kachna divoká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i="1" dirty="0" smtClean="0"/>
              <a:t>(</a:t>
            </a:r>
            <a:r>
              <a:rPr lang="cs-CZ" i="1" dirty="0" err="1"/>
              <a:t>Anas</a:t>
            </a:r>
            <a:r>
              <a:rPr lang="cs-CZ" i="1" dirty="0"/>
              <a:t> </a:t>
            </a:r>
            <a:r>
              <a:rPr lang="cs-CZ" i="1" dirty="0" err="1" smtClean="0"/>
              <a:t>platyrhynchos</a:t>
            </a:r>
            <a:r>
              <a:rPr lang="cs-CZ" i="1" dirty="0" smtClean="0"/>
              <a:t>)</a:t>
            </a:r>
            <a:endParaRPr lang="cs-CZ" i="1" dirty="0"/>
          </a:p>
        </p:txBody>
      </p:sp>
      <p:pic>
        <p:nvPicPr>
          <p:cNvPr id="1026" name="Picture 2" descr="Anas platyrhyncho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233942"/>
            <a:ext cx="4451046" cy="3427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kachna stop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226" y="382561"/>
            <a:ext cx="2028510" cy="4973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075799" y="4270156"/>
            <a:ext cx="1934678" cy="206210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vyskytuje se po celé severní polokouli</a:t>
            </a:r>
            <a:endParaRPr lang="cs-CZ" sz="3200" dirty="0"/>
          </a:p>
        </p:txBody>
      </p:sp>
      <p:pic>
        <p:nvPicPr>
          <p:cNvPr id="1029" name="Picture 5" descr="C:\Users\Marie\AppData\Local\Microsoft\Windows\Temporary Internet Files\Content.IE5\SG4ISUWA\MC9000532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04664"/>
            <a:ext cx="1816913" cy="1259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51720" y="1663793"/>
            <a:ext cx="4246162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pták z řádu vrubozobých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83221" y="2475169"/>
            <a:ext cx="3145413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dorůstá 50-60 cm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17030" y="3136612"/>
            <a:ext cx="2811604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váží 690-1300 g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3737" y="5661248"/>
            <a:ext cx="3168352" cy="10772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tělo přizpůsobené k pohybu ve vodě</a:t>
            </a:r>
            <a:endParaRPr lang="cs-CZ" sz="3200" dirty="0"/>
          </a:p>
        </p:txBody>
      </p:sp>
      <p:sp>
        <p:nvSpPr>
          <p:cNvPr id="8" name="Oválný popisek 7"/>
          <p:cNvSpPr/>
          <p:nvPr/>
        </p:nvSpPr>
        <p:spPr>
          <a:xfrm>
            <a:off x="3392089" y="5301207"/>
            <a:ext cx="3096344" cy="418983"/>
          </a:xfrm>
          <a:prstGeom prst="wedgeEllipseCallout">
            <a:avLst>
              <a:gd name="adj1" fmla="val -51793"/>
              <a:gd name="adj2" fmla="val 73506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mazová žláza</a:t>
            </a:r>
            <a:endParaRPr lang="cs-CZ" sz="2800" dirty="0"/>
          </a:p>
        </p:txBody>
      </p:sp>
      <p:sp>
        <p:nvSpPr>
          <p:cNvPr id="9" name="Oválný popisek 8"/>
          <p:cNvSpPr/>
          <p:nvPr/>
        </p:nvSpPr>
        <p:spPr>
          <a:xfrm>
            <a:off x="223737" y="5157192"/>
            <a:ext cx="2977460" cy="396042"/>
          </a:xfrm>
          <a:prstGeom prst="wedgeEllipseCallout">
            <a:avLst>
              <a:gd name="adj1" fmla="val -719"/>
              <a:gd name="adj2" fmla="val 77130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plovací blány</a:t>
            </a:r>
            <a:endParaRPr lang="cs-CZ" sz="2800" dirty="0"/>
          </a:p>
        </p:txBody>
      </p:sp>
      <p:sp>
        <p:nvSpPr>
          <p:cNvPr id="10" name="Oválný popisek 9"/>
          <p:cNvSpPr/>
          <p:nvPr/>
        </p:nvSpPr>
        <p:spPr>
          <a:xfrm>
            <a:off x="3924270" y="5793650"/>
            <a:ext cx="2722512" cy="406207"/>
          </a:xfrm>
          <a:prstGeom prst="wedgeEllipseCallout">
            <a:avLst>
              <a:gd name="adj1" fmla="val -70672"/>
              <a:gd name="adj2" fmla="val 13030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tvar těla</a:t>
            </a:r>
            <a:endParaRPr lang="cs-CZ" sz="2800" dirty="0"/>
          </a:p>
        </p:txBody>
      </p:sp>
      <p:sp>
        <p:nvSpPr>
          <p:cNvPr id="11" name="Oválný popisek 10"/>
          <p:cNvSpPr/>
          <p:nvPr/>
        </p:nvSpPr>
        <p:spPr>
          <a:xfrm>
            <a:off x="3575968" y="6332259"/>
            <a:ext cx="4118868" cy="406206"/>
          </a:xfrm>
          <a:prstGeom prst="wedgeEllipseCallout">
            <a:avLst>
              <a:gd name="adj1" fmla="val -56998"/>
              <a:gd name="adj2" fmla="val -47029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v</a:t>
            </a:r>
            <a:r>
              <a:rPr lang="cs-CZ" sz="2800" dirty="0" smtClean="0"/>
              <a:t>zduch mezi peřím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26154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       Kachní rodinka</a:t>
            </a:r>
            <a:endParaRPr lang="cs-CZ" b="1" dirty="0"/>
          </a:p>
        </p:txBody>
      </p:sp>
      <p:pic>
        <p:nvPicPr>
          <p:cNvPr id="2050" name="Picture 2" descr="kachna divoká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96" y="1505066"/>
            <a:ext cx="3148530" cy="3398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Anas platyrhynchos duckling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3422" y="2380392"/>
            <a:ext cx="2872656" cy="2152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oubor:Fleet of Cut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624350"/>
            <a:ext cx="3207878" cy="2037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Marie\AppData\Local\Microsoft\Windows\Temporary Internet Files\Content.IE5\5LPHHVSI\MC9002379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3088" y="162153"/>
            <a:ext cx="1499388" cy="2047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541702" y="4624351"/>
            <a:ext cx="3384376" cy="206210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Zajímavým jevem je vtištění vylíhlých kachňat na prvního živého tvora.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96995" y="2368271"/>
            <a:ext cx="2561542" cy="206210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Kachna hnízdí v hustých porostech u vody.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196" y="162153"/>
            <a:ext cx="2736304" cy="15696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Kačer a kachna se liší barvou i velikostí.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26137" y="1552775"/>
            <a:ext cx="3703258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Žijí v trvalých párech.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8723" y="4903660"/>
            <a:ext cx="1924394" cy="15696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Mláďata jsou nekrmivá.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4190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thumb/6/6e/Male_mallard_-_natures_pics.jpg/185px-Male_mallard_-_natures_pics.jp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7026" y="0"/>
            <a:ext cx="3450166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Život kachny</a:t>
            </a:r>
            <a:endParaRPr lang="cs-CZ" b="1" dirty="0"/>
          </a:p>
        </p:txBody>
      </p:sp>
      <p:pic>
        <p:nvPicPr>
          <p:cNvPr id="3076" name="Picture 4" descr="Soubor:Anas platyrhynchos upending JdP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589" y="2219193"/>
            <a:ext cx="2664296" cy="2545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MS900069660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306216" y="404664"/>
            <a:ext cx="609600" cy="609600"/>
          </a:xfrm>
          <a:prstGeom prst="rect">
            <a:avLst/>
          </a:prstGeom>
        </p:spPr>
      </p:pic>
      <p:pic>
        <p:nvPicPr>
          <p:cNvPr id="3078" name="Picture 6" descr="C:\Users\Marie\AppData\Local\Microsoft\Windows\Temporary Internet Files\Content.IE5\54HKNEZ1\MC90002794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57669" y="147017"/>
            <a:ext cx="1224136" cy="1734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47588" y="1451346"/>
            <a:ext cx="2678226" cy="15696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Život kachny je vázaný na vodní plochy.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11016" y="3356992"/>
            <a:ext cx="2088232" cy="206210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Je výborný plavec, pro potravu se potápí.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5495" y="4581128"/>
            <a:ext cx="2220923" cy="206210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Živí se rostlinami a drobnými živočichy.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19320" y="5560289"/>
            <a:ext cx="6408712" cy="10772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Na pastvu se vydává večer, přes den je ukrytá v hnízdě nebo na vodě.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56923" y="3212975"/>
            <a:ext cx="2808312" cy="206210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Na podzim se spojují do velkých hejn a odlétají na jih.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6568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5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Doplň text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412976"/>
          </a:xfr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Kachna je _____, vázaný svým životem na _____. Její tělo je k životu ve vodě přizpůsobeno např. svým _______, __________ blanami mezi prsty nebo ________ </a:t>
            </a:r>
            <a:r>
              <a:rPr lang="cs-CZ" smtClean="0"/>
              <a:t>žlázou </a:t>
            </a:r>
            <a:r>
              <a:rPr lang="cs-CZ" smtClean="0"/>
              <a:t>za</a:t>
            </a:r>
            <a:r>
              <a:rPr lang="cs-CZ" smtClean="0"/>
              <a:t> </a:t>
            </a:r>
            <a:r>
              <a:rPr lang="cs-CZ" dirty="0" smtClean="0"/>
              <a:t>ocasem. Kachna je výborný _______. Živí se ___________ i drobnými __________.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5229200"/>
            <a:ext cx="9152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pták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31388" y="5368860"/>
            <a:ext cx="10160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vodu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25885" y="5953635"/>
            <a:ext cx="13690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tvarem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34123" y="6020899"/>
            <a:ext cx="1778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plovacími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38859" y="5229199"/>
            <a:ext cx="16928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mazovou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11760" y="6053505"/>
            <a:ext cx="12446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plavec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1520" y="5953635"/>
            <a:ext cx="18565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rostlinami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89389" y="5360690"/>
            <a:ext cx="16752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živočichy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Marie\AppData\Local\Microsoft\Windows\Temporary Internet Files\Content.IE5\5XPMUPHO\MC9002154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1895" y="5059688"/>
            <a:ext cx="1464455" cy="1771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3225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02 -0.02106 C 0.02778 -0.01435 0.04271 -0.00879 0.05816 -0.00602 C 0.07378 0.00116 0.09028 0.00278 0.10642 0.00695 C 0.11614 0.00625 0.12587 0.00602 0.13559 0.00486 C 0.14358 0.00371 0.14913 -0.00486 0.15642 -0.0081 C 0.19045 -0.04143 0.20816 -0.10949 0.21458 -0.16296 C 0.21406 -0.17824 0.21423 -0.19305 0.21302 -0.2081 C 0.21163 -0.22639 0.20069 -0.24467 0.19045 -0.25532 C 0.18559 -0.26041 0.18177 -0.26782 0.17587 -0.27037 C 0.17066 -0.27268 0.1651 -0.27315 0.15972 -0.27477 C 0.14948 -0.27407 0.13923 -0.275 0.12917 -0.27268 C 0.12118 -0.27083 0.11423 -0.26435 0.10642 -0.2618 C 0.10017 -0.25555 0.09635 -0.25162 0.08871 -0.24884 C 0.08524 -0.24537 0.08003 -0.24097 0.07743 -0.23611 C 0.07239 -0.22662 0.07205 -0.21435 0.06944 -0.20393 C 0.06996 -0.19583 0.0691 -0.1875 0.07101 -0.18009 C 0.07187 -0.17615 0.07552 -0.17453 0.07743 -0.17176 C 0.0941 -0.14606 0.10642 -0.14791 0.13073 -0.14352 C 0.14739 -0.1449 0.16423 -0.14398 0.18073 -0.14791 C 0.18871 -0.14977 0.19583 -0.15648 0.2033 -0.16088 C 0.2125 -0.16597 0.22326 -0.16412 0.23229 -0.16944 C 0.25156 -0.18078 0.27413 -0.18912 0.29201 -0.20393 C 0.30625 -0.21551 0.31423 -0.22801 0.32743 -0.24028 C 0.34601 -0.2574 0.35087 -0.26481 0.36458 -0.28773 C 0.38733 -0.32592 0.39792 -0.37014 0.41128 -0.41458 C 0.41614 -0.43078 0.41753 -0.43495 0.41944 -0.45324 C 0.42083 -0.46597 0.42257 -0.4919 0.42257 -0.49166 C 0.42153 -0.54722 0.42951 -0.62083 0.39045 -0.65764 C 0.3783 -0.66921 0.3743 -0.67615 0.35972 -0.67893 C 0.34896 -0.68379 0.33837 -0.68634 0.32743 -0.68981 C 0.29253 -0.68842 0.28055 -0.69352 0.25486 -0.68125 C 0.24844 -0.67824 0.24149 -0.67453 0.23559 -0.67037 C 0.23108 -0.66713 0.22257 -0.65972 0.22257 -0.65949 C 0.20989 -0.63796 0.21562 -0.64606 0.20642 -0.63379 C 0.20538 -0.63032 0.20451 -0.62662 0.2033 -0.62315 C 0.20243 -0.62083 0.20069 -0.61898 0.2 -0.61666 C 0.19913 -0.61389 0.19913 -0.61088 0.19844 -0.6081 C 0.19757 -0.60509 0.19618 -0.60231 0.19514 -0.59953 C 0.1934 -0.59028 0.19114 -0.58356 0.18715 -0.57592 C 0.18472 -0.5618 0.17587 -0.54768 0.17587 -0.53287 " pathEditMode="relative" rAng="0" ptsTypes="fffffffffffffffffffffffffffffffffffffffA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816" y="-32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39 -0.04282 C -0.00712 -0.03194 -0.01649 -0.03078 -0.02569 -0.02777 C -0.07396 -0.02986 -0.06232 -0.02824 -0.0934 -0.03842 C -0.0993 -0.04629 -0.10278 -0.0544 -0.10625 -0.06435 C -0.10851 -0.07986 -0.10677 -0.0699 -0.10955 -0.08148 C -0.11059 -0.08588 -0.11267 -0.09444 -0.11267 -0.09421 C -0.11267 -0.09652 -0.11215 -0.12083 -0.10955 -0.1287 C -0.09514 -0.17338 -0.06232 -0.16944 -0.03055 -0.17176 C -0.0118 -0.17477 0.0059 -0.1787 0.02431 -0.18472 C 0.03924 -0.18981 0.05729 -0.19051 0.07118 -0.19977 C 0.08108 -0.20625 0.0849 -0.21782 0.09375 -0.22546 C 0.10191 -0.2419 0.11077 -0.25902 0.12118 -0.27291 C 0.12465 -0.2824 0.12969 -0.28819 0.13403 -0.29652 C 0.14913 -0.32546 0.13941 -0.30879 0.14688 -0.32662 C 0.14844 -0.33032 0.15035 -0.33356 0.15174 -0.33727 C 0.15399 -0.34305 0.15816 -0.35463 0.15816 -0.3544 C 0.16059 -0.36967 0.16233 -0.38472 0.16476 -0.39977 C 0.16719 -0.43264 0.17292 -0.46412 0.17761 -0.49652 C 0.17709 -0.51296 0.17691 -0.52963 0.17604 -0.54606 C 0.17552 -0.55393 0.1717 -0.56065 0.16945 -0.56736 C 0.16077 -0.59305 0.14792 -0.61666 0.12761 -0.62777 C 0.11476 -0.63495 0.10052 -0.63495 0.08733 -0.64051 C 0.07448 -0.63981 0.06146 -0.63958 0.04861 -0.63842 C 0.04184 -0.63773 0.03438 -0.63217 0.02761 -0.62986 C 0.0217 -0.62222 0.01771 -0.61736 0.0099 -0.61481 C -0.0026 -0.60254 -0.01632 -0.59421 -0.02882 -0.5824 C -0.03906 -0.57291 -0.04913 -0.56157 -0.05955 -0.55231 C -0.07708 -0.5368 -0.09722 -0.52569 -0.11441 -0.50949 C -0.13281 -0.49213 -0.12118 -0.4956 -0.14184 -0.48148 C -0.17118 -0.46111 -0.20364 -0.44977 -0.23368 -0.43194 C -0.24028 -0.42801 -0.24618 -0.42152 -0.25312 -0.41898 C -0.26666 -0.41389 -0.28003 -0.40787 -0.2934 -0.40185 C -0.30903 -0.39467 -0.32083 -0.38819 -0.33698 -0.38472 C -0.35937 -0.37477 -0.34965 -0.37777 -0.36597 -0.37384 C -0.37396 -0.36967 -0.38177 -0.36597 -0.3901 -0.36319 C -0.39913 -0.35694 -0.41094 -0.35764 -0.41927 -0.35023 C -0.42656 -0.34375 -0.43125 -0.34143 -0.4401 -0.33958 C -0.4434 -0.33819 -0.44653 -0.33657 -0.44982 -0.33518 C -0.45139 -0.33449 -0.45469 -0.3331 -0.45469 -0.33287 C -0.46701 -0.33379 -0.47951 -0.33333 -0.49184 -0.33518 C -0.49826 -0.33611 -0.51007 -0.35532 -0.51111 -0.35671 C -0.51736 -0.36504 -0.52344 -0.37291 -0.52882 -0.3824 C -0.53229 -0.39514 -0.53767 -0.40555 -0.5401 -0.41898 C -0.53958 -0.42615 -0.53958 -0.43333 -0.53854 -0.44051 C -0.53611 -0.45787 -0.52465 -0.46319 -0.51753 -0.47708 C -0.51597 -0.48379 -0.5151 -0.48889 -0.51927 -0.49444 " pathEditMode="relative" rAng="0" ptsTypes="fffffffffffffffffffffffffffffffffffffffffffffA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86" y="-29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77 -0.04051 C -0.01701 -0.06181 -0.03194 -0.09769 -0.04479 -0.13079 C -0.04791 -0.15996 -0.0559 -0.1882 -0.06094 -0.2169 C -0.06337 -0.2463 -0.06632 -0.27801 -0.05607 -0.30509 C -0.05295 -0.32246 -0.05694 -0.30486 -0.04965 -0.32222 C -0.04566 -0.33171 -0.04496 -0.33843 -0.03837 -0.34584 C -0.03437 -0.35046 -0.02378 -0.3544 -0.02378 -0.35417 C -0.01007 -0.34861 -0.00781 -0.33171 -0.00278 -0.31574 C 0.00052 -0.29352 0.00399 -0.26875 -0.00607 -0.24908 C -0.00798 -0.23611 -0.01562 -0.21389 -0.02222 -0.20394 C -0.02396 -0.20116 -0.02673 -0.2 -0.02864 -0.19746 C -0.03594 -0.18773 -0.02743 -0.19283 -0.0368 -0.18889 C -0.04305 -0.18264 -0.04861 -0.17709 -0.05607 -0.17384 C -0.06371 -0.1669 -0.07048 -0.16366 -0.07864 -0.1588 C -0.0816 -0.15718 -0.08368 -0.15347 -0.0868 -0.15232 C -0.09149 -0.15046 -0.09635 -0.15116 -0.10121 -0.15023 C -0.11632 -0.14722 -0.13107 -0.14352 -0.14635 -0.14144 C -0.16198 -0.14213 -0.1967 -0.14352 -0.2158 -0.14584 C -0.24201 -0.14908 -0.26753 -0.16088 -0.29323 -0.16736 C -0.30191 -0.17546 -0.30625 -0.18148 -0.3158 -0.18449 C -0.32673 -0.19908 -0.32118 -0.1956 -0.33021 -0.19954 C -0.33663 -0.20579 -0.34097 -0.21227 -0.34809 -0.2169 C -0.36111 -0.23426 -0.35451 -0.22894 -0.3658 -0.23611 C -0.37205 -0.24908 -0.38125 -0.25903 -0.3868 -0.27269 C -0.38906 -0.27824 -0.39323 -0.29005 -0.39323 -0.28982 C -0.39896 -0.32107 -0.40885 -0.35 -0.4158 -0.38033 C -0.41701 -0.38588 -0.41736 -0.3919 -0.41892 -0.39746 C -0.42326 -0.41343 -0.42812 -0.42778 -0.43021 -0.44468 C -0.42864 -0.46551 -0.42552 -0.48403 -0.42552 -0.50509 " pathEditMode="relative" rAng="0" ptsTypes="ffffffffffffffffffffffffffffA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858" y="-23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78 -0.02291 C -0.00555 -0.02639 -0.01423 -0.02916 -0.02291 -0.03148 C -0.02934 -0.03588 -0.03576 -0.03634 -0.04236 -0.03981 C -0.05625 -0.04815 -0.04218 -0.04166 -0.05364 -0.04629 C -0.0592 -0.05208 -0.06319 -0.05856 -0.06979 -0.06134 C -0.07847 -0.07291 -0.07274 -0.06597 -0.0875 -0.08102 C -0.09757 -0.09074 -0.10277 -0.10231 -0.11336 -0.11088 C -0.14722 -0.16713 -0.18073 -0.22592 -0.20364 -0.2912 C -0.22274 -0.34583 -0.23541 -0.40347 -0.25208 -0.45949 C -0.25503 -0.49606 -0.2592 -0.53217 -0.26163 -0.56875 C -0.2625 -0.58241 -0.26493 -0.60949 -0.26493 -0.60926 C -0.26389 -0.67106 -0.26354 -0.725 -0.25521 -0.78379 C -0.25364 -0.79537 -0.25277 -0.80764 -0.24878 -0.81829 C -0.24323 -0.83287 -0.23281 -0.85509 -0.22291 -0.86551 C -0.2184 -0.87014 -0.21406 -0.87639 -0.2085 -0.87824 C -0.20416 -0.87963 -0.19566 -0.88264 -0.19566 -0.88241 C -0.18107 -0.88194 -0.16666 -0.88194 -0.15208 -0.88055 C -0.14323 -0.87986 -0.13368 -0.8743 -0.12465 -0.87199 C -0.11632 -0.8662 -0.10486 -0.86134 -0.09566 -0.85903 C -0.08194 -0.85 -0.0651 -0.84699 -0.05034 -0.8419 C -0.04236 -0.83912 -0.03368 -0.83541 -0.02621 -0.83102 C -0.02048 -0.82754 -0.01597 -0.82291 -0.01007 -0.82037 C 0.00469 -0.80741 0.01875 -0.79259 0.03351 -0.7794 C 0.03664 -0.77662 0.04028 -0.77477 0.04306 -0.77083 C 0.05851 -0.75046 0.0724 -0.72893 0.08664 -0.70648 C 0.09184 -0.69838 0.09792 -0.6912 0.10278 -0.68264 C 0.11111 -0.66829 0.11216 -0.64329 0.11736 -0.62685 C 0.12049 -0.5875 0.12014 -0.54884 0.11094 -0.51111 C 0.1092 -0.49606 0.10625 -0.48426 0.10278 -0.46991 C 0.10035 -0.46041 0.1 -0.45116 0.09636 -0.4419 C 0.09184 -0.41065 0.09827 -0.44954 0.0915 -0.42245 C 0.08907 -0.4125 0.09167 -0.40625 0.08351 -0.39907 C 0.07674 -0.39282 0.08004 -0.39653 0.07379 -0.38819 C 0.06476 -0.39004 0.05955 -0.39305 0.05122 -0.39676 C 0.04202 -0.40579 0.0474 -0.40231 0.03507 -0.40764 C 0.02952 -0.40995 0.02535 -0.41805 0.02049 -0.42245 C 0.0125 -0.43889 0.02275 -0.41967 0.0125 -0.43333 C 0.00087 -0.44884 0.01806 -0.43148 0.00434 -0.44398 C 0.0033 -0.44676 0.00209 -0.44977 0.00122 -0.45301 C -3.05556E-6 -0.45671 -0.00208 -0.46551 -0.00208 -0.46551 C -3.05556E-6 -0.48935 -0.00191 -0.4787 0.00278 -0.49791 C 0.00382 -0.50254 0.00608 -0.51111 0.00608 -0.51065 " pathEditMode="relative" rAng="0" ptsTypes="fffffffffffffffffffffffffffffffffffffffffA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00" y="-42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7037E-6 C -0.01684 -0.04375 0.00208 -0.10394 -0.01945 -0.1463 C -0.0217 -0.16111 -0.02396 -0.17593 -0.03229 -0.18704 C -0.04063 -0.19815 -0.05573 -0.20394 -0.06615 -0.20857 C -0.09045 -0.21945 -0.11806 -0.22338 -0.14358 -0.22801 C -0.15972 -0.22732 -0.17587 -0.22755 -0.19202 -0.22593 C -0.21372 -0.22384 -0.23264 -0.21042 -0.25174 -0.19792 C -0.25417 -0.19283 -0.25764 -0.18843 -0.25972 -0.18287 C -0.26129 -0.1787 -0.26302 -0.16991 -0.26302 -0.16991 C -0.26233 -0.1544 -0.26667 -0.12176 -0.25174 -0.11181 C -0.24861 -0.10972 -0.24149 -0.10833 -0.23872 -0.10764 C -0.225 -0.09815 -0.21337 -0.10023 -0.19688 -0.09908 C -0.19358 -0.09931 -0.17483 -0.10023 -0.16788 -0.10324 C -0.14792 -0.11204 -0.1757 -0.10394 -0.1533 -0.10972 C -0.14392 -0.1162 -0.13386 -0.1206 -0.12431 -0.12685 C -0.12136 -0.13079 -0.11754 -0.1338 -0.11458 -0.13773 C -0.10486 -0.1507 -0.11458 -0.14213 -0.10486 -0.15278 C -0.1007 -0.15741 -0.09636 -0.16134 -0.09202 -0.16574 C -0.08993 -0.16783 -0.08559 -0.17199 -0.08559 -0.17199 C -0.08195 -0.18681 -0.08698 -0.16968 -0.07917 -0.18495 C -0.07761 -0.1882 -0.07726 -0.19468 -0.07587 -0.19792 C -0.07448 -0.20093 -0.07222 -0.20324 -0.07101 -0.20648 C -0.06771 -0.21458 -0.06823 -0.21783 -0.06615 -0.22593 C -0.06198 -0.24213 -0.0592 -0.25903 -0.05486 -0.27523 C -0.05399 -0.28171 -0.05174 -0.28796 -0.05174 -0.29468 C -0.05174 -0.3287 -0.05521 -0.36366 -0.07101 -0.39144 C -0.07917 -0.40579 -0.09132 -0.41296 -0.1033 -0.41945 C -0.10972 -0.43218 -0.12917 -0.43727 -0.14045 -0.44097 C -0.15573 -0.44607 -0.1717 -0.4456 -0.18715 -0.44954 C -0.20417 -0.45394 -0.22222 -0.45949 -0.23872 -0.46667 C -0.24792 -0.4706 -0.25816 -0.46806 -0.26788 -0.46875 C -0.29636 -0.4662 -0.31458 -0.45764 -0.34202 -0.44514 C -0.35156 -0.44074 -0.3599 -0.43218 -0.36945 -0.42801 C -0.37743 -0.41991 -0.38663 -0.41528 -0.39531 -0.40857 C -0.40139 -0.40394 -0.40504 -0.39792 -0.41129 -0.39352 C -0.41684 -0.38264 -0.41302 -0.38843 -0.42431 -0.37847 C -0.44722 -0.35833 -0.42535 -0.37014 -0.43872 -0.36343 C -0.44497 -0.35116 -0.43854 -0.36181 -0.44688 -0.35278 C -0.45208 -0.34699 -0.45417 -0.34051 -0.45972 -0.33542 C -0.46077 -0.33333 -0.46163 -0.33102 -0.46302 -0.32917 C -0.46441 -0.32732 -0.46667 -0.32685 -0.46788 -0.32477 C -0.47847 -0.30857 -0.46927 -0.31389 -0.47917 -0.30972 C -0.48577 -0.3037 -0.49097 -0.29792 -0.49844 -0.29468 C -0.50452 -0.29676 -0.5066 -0.2963 -0.5066 -0.30533 " pathEditMode="relative" ptsTypes="fffffffffffffffffffffffffffffffffffffffffffA">
                                      <p:cBhvr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7.40741E-7 C -0.00608 -0.00555 -0.01285 -0.00671 -0.01927 -0.01088 C -0.0283 -0.01667 -0.03594 -0.02708 -0.04514 -0.03009 C -0.04844 -0.03218 -0.05191 -0.0338 -0.05486 -0.03657 C -0.05677 -0.03819 -0.05764 -0.04143 -0.05955 -0.04305 C -0.06788 -0.05093 -0.07882 -0.05324 -0.08698 -0.06227 C -0.09306 -0.06898 -0.09636 -0.07801 -0.10313 -0.0838 C -0.11406 -0.1037 -0.13056 -0.12153 -0.14028 -0.1419 C -0.1467 -0.15555 -0.15 -0.17037 -0.15486 -0.18495 C -0.15781 -0.19375 -0.16215 -0.20185 -0.16441 -0.21088 C -0.1724 -0.24236 -0.17934 -0.27384 -0.18698 -0.30532 C -0.18993 -0.33495 -0.19479 -0.36412 -0.19827 -0.39352 C -0.20295 -0.43194 -0.20556 -0.47106 -0.20955 -0.50972 C -0.21285 -0.57755 -0.21372 -0.6213 -0.21129 -0.69884 C -0.21094 -0.70903 -0.2099 -0.71968 -0.20643 -0.72893 C -0.19983 -0.7463 -0.18681 -0.77153 -0.1757 -0.78495 C -0.1717 -0.78981 -0.16788 -0.79537 -0.16285 -0.79792 C -0.15747 -0.80069 -0.1467 -0.80648 -0.1467 -0.80648 C -0.10834 -0.80509 -0.0717 -0.80255 -0.03386 -0.79792 C -0.00729 -0.79468 0.01857 -0.78634 0.04514 -0.78287 C 0.05903 -0.77801 0.07309 -0.77569 0.08715 -0.77199 C 0.11441 -0.76458 0.14184 -0.75671 0.16944 -0.75278 C 0.18229 -0.74653 0.19635 -0.74421 0.20972 -0.73981 C 0.2184 -0.7338 0.22778 -0.73102 0.23715 -0.72685 C 0.24149 -0.725 0.25 -0.72037 0.25 -0.72037 C 0.25607 -0.70833 0.26666 -0.70278 0.2743 -0.69259 C 0.27882 -0.68657 0.28264 -0.67917 0.28715 -0.67315 C 0.28958 -0.66296 0.29323 -0.65255 0.29687 -0.64305 C 0.29687 -0.64305 0.29653 -0.61157 0.29357 -0.60208 C 0.29045 -0.5919 0.28559 -0.59236 0.27743 -0.58704 C 0.26458 -0.5787 0.24791 -0.5787 0.23385 -0.57639 C 0.21128 -0.57708 0.18871 -0.57662 0.16614 -0.57847 C 0.14635 -0.58009 0.12604 -0.58727 0.10642 -0.59143 C 0.07448 -0.59815 0.04201 -0.60116 0.00972 -0.6044 C 0.00052 -0.60671 -0.00851 -0.6088 -0.01771 -0.61088 C -0.08681 -0.6088 -0.08368 -0.6125 -0.129 -0.59792 C -0.14097 -0.57384 -0.13872 -0.55463 -0.129 -0.52893 C -0.12691 -0.51505 -0.12136 -0.50116 -0.11441 -0.49028 C -0.11059 -0.48449 -0.10729 -0.48426 -0.10313 -0.47963 C -0.09965 -0.47569 -0.09792 -0.4713 -0.09358 -0.46875 C -0.08663 -0.46481 -0.0783 -0.46296 -0.07101 -0.46018 C -0.06406 -0.45764 -0.05868 -0.45347 -0.05156 -0.45162 C -0.0434 -0.44606 -0.03455 -0.44375 -0.0257 -0.44097 C -0.01233 -0.43171 0.00208 -0.425 0.01302 -0.41088 C 0.01632 -0.40139 0.01962 -0.39722 0.0243 -0.38935 C 0.02673 -0.38518 0.03073 -0.37639 0.03073 -0.37639 C 0.03246 -0.36921 0.03385 -0.36227 0.03385 -0.35486 " pathEditMode="relative" ptsTypes="ffffffffffffffffffffffffffffffffffffffffffffffA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68 -0.0338 C 0.01736 -0.03148 0.02587 -0.02431 0.03438 -0.02292 C 0.03924 -0.02246 0.0441 -0.02153 0.04896 -0.02084 C 0.0717 -0.00996 0.08907 -0.01134 0.11511 -0.00996 C 0.1375 -0.00857 0.15903 -0.00579 0.18125 -0.00139 C 0.20643 -0.00209 0.23177 -0.00162 0.25695 -0.00347 C 0.28021 -0.00533 0.3033 -0.01574 0.32639 -0.01852 C 0.33924 -0.02014 0.35226 -0.02014 0.36511 -0.02292 C 0.37917 -0.02593 0.39289 -0.02917 0.40695 -0.03148 C 0.41511 -0.03287 0.43125 -0.03588 0.43125 -0.03565 C 0.44115 -0.04005 0.45157 -0.0419 0.46181 -0.04445 C 0.47361 -0.04722 0.48542 -0.05255 0.4974 -0.05509 C 0.50747 -0.05996 0.51754 -0.06227 0.52795 -0.06597 C 0.53733 -0.06945 0.54584 -0.0757 0.55539 -0.07894 C 0.56493 -0.0875 0.57518 -0.09028 0.58438 -0.10023 C 0.59098 -0.10718 0.59931 -0.11574 0.60539 -0.12408 C 0.61233 -0.1331 0.61389 -0.13704 0.62309 -0.14329 C 0.62882 -0.15324 0.63577 -0.16019 0.64254 -0.16921 C 0.6533 -0.18357 0.63733 -0.16783 0.65052 -0.17986 C 0.65417 -0.18912 0.65799 -0.1963 0.66354 -0.20347 C 0.66771 -0.21482 0.67379 -0.21829 0.67952 -0.2294 C 0.68594 -0.2419 0.69098 -0.25556 0.6974 -0.26806 C 0.69966 -0.27778 0.70382 -0.28681 0.70695 -0.29607 C 0.70955 -0.30347 0.71511 -0.31759 0.71511 -0.31736 C 0.71823 -0.34259 0.71424 -0.31806 0.72153 -0.34329 C 0.72986 -0.37199 0.73559 -0.40162 0.74566 -0.4294 C 0.74966 -0.45463 0.75243 -0.47963 0.75539 -0.50463 C 0.75417 -0.57963 0.7599 -0.60185 0.73924 -0.65718 C 0.73802 -0.66042 0.72726 -0.66551 0.72639 -0.66597 C 0.71459 -0.67292 0.70417 -0.67292 0.69098 -0.67454 C 0.66164 -0.68195 0.63195 -0.68935 0.60226 -0.69375 C 0.57639 -0.69769 0.55052 -0.69908 0.52483 -0.70463 C 0.50764 -0.70394 0.49028 -0.7044 0.47309 -0.70255 C 0.46979 -0.70209 0.46354 -0.69815 0.46354 -0.69792 C 0.45677 -0.69144 0.45174 -0.68912 0.4441 -0.68519 C 0.4224 -0.67431 0.45643 -0.68935 0.42952 -0.67454 C 0.42066 -0.66968 0.41059 -0.66806 0.40226 -0.66158 C 0.39375 -0.65486 0.3882 -0.64584 0.37952 -0.64005 C 0.37084 -0.62801 0.36164 -0.6169 0.35226 -0.60556 C 0.34775 -0.6 0.34358 -0.59421 0.33924 -0.58843 C 0.33716 -0.58565 0.33282 -0.57986 0.33282 -0.57963 C 0.32917 -0.56482 0.3342 -0.58334 0.32639 -0.56482 C 0.32066 -0.55116 0.31858 -0.53634 0.31511 -0.52176 C 0.3158 -0.50278 0.31459 -0.47824 0.32153 -0.45949 C 0.32813 -0.4419 0.34393 -0.43519 0.35695 -0.43148 C 0.38299 -0.42408 0.40764 -0.41482 0.43438 -0.41204 C 0.45 -0.40394 0.47084 -0.4 0.48768 -0.39699 C 0.50643 -0.38889 0.52778 -0.38704 0.5474 -0.38426 C 0.5625 -0.37871 0.54289 -0.38542 0.56667 -0.37986 C 0.57709 -0.37732 0.58872 -0.37107 0.59896 -0.3669 C 0.60382 -0.36482 0.60851 -0.36088 0.61354 -0.36042 C 0.62049 -0.35972 0.62743 -0.36042 0.63438 -0.36042 " pathEditMode="relative" rAng="0" ptsTypes="fffffffffffffffffffffffffffffffffffffffffffffffffffA">
                                      <p:cBhvr>
                                        <p:cTn id="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552" y="-319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46 -0.05024 C -0.02518 -0.05093 -0.03507 -0.05024 -0.04462 -0.05232 C -0.04914 -0.05348 -0.05313 -0.05672 -0.05747 -0.05903 C -0.07535 -0.06713 -0.09514 -0.07825 -0.11077 -0.09329 C -0.13594 -0.1169 -0.09896 -0.08149 -0.12205 -0.10811 C -0.12622 -0.11297 -0.13178 -0.11505 -0.13646 -0.11922 C -0.14184 -0.12848 -0.14809 -0.13473 -0.15417 -0.14283 C -0.1665 -0.15903 -0.17275 -0.18264 -0.1849 -0.19885 C -0.18698 -0.20996 -0.19115 -0.21945 -0.19619 -0.22871 C -0.19948 -0.24167 -0.20504 -0.25394 -0.20747 -0.26737 C -0.21146 -0.28936 -0.21094 -0.31297 -0.21546 -0.33403 C -0.21737 -0.34283 -0.22084 -0.35116 -0.22205 -0.35973 C -0.2323 -0.43125 -0.23768 -0.50487 -0.24289 -0.57709 C -0.24566 -0.61551 -0.25296 -0.65325 -0.25747 -0.69098 C -0.25695 -0.71598 -0.2573 -0.74121 -0.25591 -0.76621 C -0.25487 -0.78542 -0.22969 -0.78473 -0.22032 -0.78774 C -0.20573 -0.78704 -0.19115 -0.78727 -0.17674 -0.78565 C -0.16355 -0.78426 -0.14983 -0.77894 -0.13646 -0.77709 C -0.11615 -0.76968 -0.09601 -0.75996 -0.07518 -0.75556 C -0.06615 -0.75047 -0.06112 -0.74885 -0.05105 -0.747 C -0.04428 -0.74098 -0.03994 -0.74028 -0.0316 -0.7382 C -0.02518 -0.73403 -0.02084 -0.72987 -0.01389 -0.72755 C -0.00434 -0.71922 0.00816 -0.71737 0.01666 -0.70625 C 0.01996 -0.70162 0.02239 -0.6963 0.02482 -0.69098 C 0.02725 -0.68542 0.03125 -0.67385 0.03125 -0.67385 C 0.03263 -0.66644 0.03437 -0.6595 0.03611 -0.65232 C 0.03559 -0.64584 0.03628 -0.63912 0.03454 -0.63287 C 0.0335 -0.62917 0.025 -0.62686 0.02326 -0.62639 C 0.0118 -0.62246 0.00329 -0.61968 -0.00903 -0.61783 C -0.02587 -0.61829 -0.07309 -0.62292 -0.09948 -0.61783 C -0.12119 -0.61366 -0.14132 -0.60232 -0.16233 -0.59653 C -0.17136 -0.58843 -0.17171 -0.57709 -0.17518 -0.56412 C -0.17639 -0.55973 -0.17848 -0.55116 -0.17848 -0.55116 C -0.17796 -0.54213 -0.17761 -0.53241 -0.17674 -0.52315 C -0.17414 -0.4963 -0.12917 -0.50625 -0.12518 -0.50602 C -0.07084 -0.50787 -0.01737 -0.5132 0.03454 -0.49121 C 0.04253 -0.48311 0.05104 -0.47686 0.05711 -0.46528 C 0.06006 -0.45973 0.06215 -0.45348 0.0651 -0.44792 C 0.06649 -0.44537 0.06857 -0.44399 0.06996 -0.44144 C 0.07118 -0.43959 0.07222 -0.43704 0.07326 -0.43496 C 0.07326 -0.43496 0.07048 -0.4213 0.06996 -0.42014 C 0.06111 -0.40255 0.04062 -0.39468 0.02638 -0.39213 C 0.01145 -0.38519 -0.00487 -0.38519 -0.02032 -0.38149 C -0.0316 -0.37153 -0.02778 -0.37709 -0.03334 -0.36644 C -0.03733 -0.34954 -0.03924 -0.33195 -0.04132 -0.31459 C -0.04341 -0.27755 -0.03976 -0.24167 -0.03976 -0.20487 " pathEditMode="relative" ptsTypes="fffffffffffffffffffffffffffffffffffffffffffffA">
                                      <p:cBhvr>
                                        <p:cTn id="5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0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"/>
                            </p:stCondLst>
                            <p:childTnLst>
                              <p:par>
                                <p:cTn id="62" presetID="2" presetClass="exit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1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2058</TotalTime>
  <Words>454</Words>
  <Application>Microsoft Office PowerPoint</Application>
  <PresentationFormat>Předvádění na obrazovce (4:3)</PresentationFormat>
  <Paragraphs>60</Paragraphs>
  <Slides>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 : </vt:lpstr>
      <vt:lpstr>Kachna divoká (Anas platyrhynchos)</vt:lpstr>
      <vt:lpstr>       Kachní rodinka</vt:lpstr>
      <vt:lpstr>Život kachny</vt:lpstr>
      <vt:lpstr>Doplň text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User</cp:lastModifiedBy>
  <cp:revision>157</cp:revision>
  <dcterms:created xsi:type="dcterms:W3CDTF">2013-02-10T09:33:26Z</dcterms:created>
  <dcterms:modified xsi:type="dcterms:W3CDTF">2013-03-31T07:49:25Z</dcterms:modified>
</cp:coreProperties>
</file>