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0" r:id="rId3"/>
    <p:sldId id="257" r:id="rId4"/>
    <p:sldId id="258" r:id="rId5"/>
    <p:sldId id="259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F870BF-AD87-451A-94F1-7B00AE3AB889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E55875-1B01-4BE2-91CA-C22F733739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27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5021-D0F0-4701-A507-5C7484CF19D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474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0966-A14F-43B1-88D3-36DC0A5EAE8D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97A7C-6832-437A-845E-BF4C6F1D4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941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0966-A14F-43B1-88D3-36DC0A5EAE8D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97A7C-6832-437A-845E-BF4C6F1D4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94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0966-A14F-43B1-88D3-36DC0A5EAE8D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97A7C-6832-437A-845E-BF4C6F1D4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636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0966-A14F-43B1-88D3-36DC0A5EAE8D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97A7C-6832-437A-845E-BF4C6F1D4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687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0966-A14F-43B1-88D3-36DC0A5EAE8D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97A7C-6832-437A-845E-BF4C6F1D4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408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0966-A14F-43B1-88D3-36DC0A5EAE8D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97A7C-6832-437A-845E-BF4C6F1D4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535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0966-A14F-43B1-88D3-36DC0A5EAE8D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97A7C-6832-437A-845E-BF4C6F1D4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567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0966-A14F-43B1-88D3-36DC0A5EAE8D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97A7C-6832-437A-845E-BF4C6F1D4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755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0966-A14F-43B1-88D3-36DC0A5EAE8D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97A7C-6832-437A-845E-BF4C6F1D4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555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0966-A14F-43B1-88D3-36DC0A5EAE8D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97A7C-6832-437A-845E-BF4C6F1D4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504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F0966-A14F-43B1-88D3-36DC0A5EAE8D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97A7C-6832-437A-845E-BF4C6F1D4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608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7000">
              <a:srgbClr val="C4D6EB">
                <a:lumMod val="40000"/>
              </a:srgbClr>
            </a:gs>
            <a:gs pos="100000">
              <a:srgbClr val="FFEBFA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0F0966-A14F-43B1-88D3-36DC0A5EAE8D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497A7C-6832-437A-845E-BF4C6F1D4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321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.wikipedia.org/" TargetMode="External"/><Relationship Id="rId2" Type="http://schemas.openxmlformats.org/officeDocument/2006/relationships/hyperlink" Target="http://www.starscolor.com/imgs/4743-robert-schumann-4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0065"/>
            <a:ext cx="7772400" cy="1470025"/>
          </a:xfrm>
        </p:spPr>
        <p:txBody>
          <a:bodyPr/>
          <a:lstStyle/>
          <a:p>
            <a:r>
              <a:rPr lang="cs-CZ" dirty="0" smtClean="0"/>
              <a:t>Starověká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65811" y="1556792"/>
            <a:ext cx="7272808" cy="3960440"/>
          </a:xfrm>
        </p:spPr>
        <p:txBody>
          <a:bodyPr>
            <a:normAutofit/>
          </a:bodyPr>
          <a:lstStyle/>
          <a:p>
            <a:pPr algn="l"/>
            <a:r>
              <a:rPr lang="cs-CZ" sz="2300" dirty="0">
                <a:solidFill>
                  <a:schemeClr val="tx1"/>
                </a:solidFill>
              </a:rPr>
              <a:t>Název školy:  </a:t>
            </a:r>
            <a:r>
              <a:rPr lang="cs-CZ" sz="2300" dirty="0" err="1" smtClean="0">
                <a:solidFill>
                  <a:schemeClr val="tx1"/>
                </a:solidFill>
              </a:rPr>
              <a:t>SPgŠ</a:t>
            </a:r>
            <a:r>
              <a:rPr lang="cs-CZ" sz="2300" dirty="0" smtClean="0">
                <a:solidFill>
                  <a:schemeClr val="tx1"/>
                </a:solidFill>
              </a:rPr>
              <a:t> Litoměřice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</a:t>
            </a:r>
            <a:r>
              <a:rPr lang="cs-CZ" sz="2300" dirty="0">
                <a:solidFill>
                  <a:schemeClr val="tx1"/>
                </a:solidFill>
              </a:rPr>
              <a:t>Mgr. Stanislava Gallová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Tematický okruh: Dějiny hudby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Robert </a:t>
            </a:r>
            <a:r>
              <a:rPr lang="cs-CZ" sz="2300" dirty="0" err="1" smtClean="0">
                <a:solidFill>
                  <a:schemeClr val="tx1"/>
                </a:solidFill>
              </a:rPr>
              <a:t>Schumann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75656" y="4437112"/>
            <a:ext cx="6336704" cy="165618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1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855" y="4725144"/>
            <a:ext cx="5760720" cy="111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2600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obert_schuman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868"/>
            <a:ext cx="9144000" cy="687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8093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Schumannovo</a:t>
            </a:r>
            <a:r>
              <a:rPr lang="cs-CZ" dirty="0" smtClean="0"/>
              <a:t> mládí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Narodil se ve </a:t>
            </a:r>
            <a:r>
              <a:rPr lang="cs-CZ" sz="2800" dirty="0" err="1" smtClean="0"/>
              <a:t>Zwickau</a:t>
            </a:r>
            <a:r>
              <a:rPr lang="cs-CZ" sz="2800" dirty="0" smtClean="0"/>
              <a:t> (Sasko) v roce 1810. Jeho otec byl spisovatelem. Ačkoli byl Robert už jako malý kluk velmi talentovaný a otec jeho talent podporoval, matka ho poslala studovat práva do Lipska. Ukázalo se však, že ho práva nebaví a šťastný je pouze tehdy, když může hrát na klavír či skládat hudbu. Proto se stal žákem Fridricha </a:t>
            </a:r>
            <a:r>
              <a:rPr lang="cs-CZ" sz="2800" dirty="0" err="1" smtClean="0"/>
              <a:t>Wiecka</a:t>
            </a:r>
            <a:r>
              <a:rPr lang="cs-CZ" sz="2800" dirty="0" smtClean="0"/>
              <a:t>, lipského virtuosa. Zde se zamiloval do jeho dcery Clary, kterou si později (i přes značný odpor otce) vzal.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78854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Dospělost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Jako každý správný romantik měl kromě řádného vztahu s Clarou (7 dětí) i mnoho „bokovek“, o kterých Clara většinou věděla, ale neřešila je. Z jedné takové onemocněl syfilidou, kvůli které ztratil cit v pravé ruce, takže musel přestat hrát. V roce 1849 se přestěhoval do Düsseldorfu. </a:t>
            </a:r>
          </a:p>
          <a:p>
            <a:r>
              <a:rPr lang="cs-CZ" sz="2800" dirty="0" smtClean="0"/>
              <a:t> Již od mládí měl také psychické problémy, které se během života prohlubovaly. V roce 1854 se pokusil o sebevraždu a dožil v léčebném ústavu v </a:t>
            </a:r>
            <a:r>
              <a:rPr lang="cs-CZ" sz="2800" dirty="0" err="1" smtClean="0"/>
              <a:t>Endenichu</a:t>
            </a:r>
            <a:r>
              <a:rPr lang="cs-CZ" sz="2800" dirty="0" smtClean="0"/>
              <a:t> u Düsseldorfu. Zemřel v roce 1856.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4717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/>
          <a:lstStyle/>
          <a:p>
            <a:r>
              <a:rPr lang="cs-CZ" dirty="0" smtClean="0"/>
              <a:t>Písňová tvorba: </a:t>
            </a:r>
            <a:r>
              <a:rPr lang="cs-CZ" sz="3200" dirty="0" smtClean="0"/>
              <a:t>Cyklus Láska Básníkova a jiné</a:t>
            </a:r>
            <a:endParaRPr lang="cs-CZ" dirty="0" smtClean="0"/>
          </a:p>
          <a:p>
            <a:r>
              <a:rPr lang="cs-CZ" dirty="0" smtClean="0"/>
              <a:t>Klavírní tvorba: Klavírní koncert a moll, Motýli, Dětské scény (Snění), Lesní scény apod.</a:t>
            </a:r>
          </a:p>
          <a:p>
            <a:r>
              <a:rPr lang="cs-CZ" dirty="0" smtClean="0"/>
              <a:t>Církevní </a:t>
            </a:r>
            <a:r>
              <a:rPr lang="cs-CZ" dirty="0"/>
              <a:t>skladby (kantáty, oratoria)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schumann snění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12360" y="3284984"/>
            <a:ext cx="609600" cy="609600"/>
          </a:xfrm>
          <a:prstGeom prst="rect">
            <a:avLst/>
          </a:prstGeom>
        </p:spPr>
      </p:pic>
      <p:pic>
        <p:nvPicPr>
          <p:cNvPr id="1026" name="Picture 2" descr="http://www.profimedia.cz/fotografie/stare-noty/profimedia-004934449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894584"/>
            <a:ext cx="3664570" cy="243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363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6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0.gstatic.com/images?q=tbn:ANd9GcRaVpIYNlxOEyTYCCee6Bd42QxgtMfQljla8qoQfyVdQlhqbSCb3Eqpcbi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133" y="3347341"/>
            <a:ext cx="4397208" cy="2915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c/ca/Zwickau_-_Robert_Schumann_statue_(aka).jpg/170px-Zwickau_-_Robert_Schumann_statue_(aka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780927"/>
            <a:ext cx="2664295" cy="3707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thecurrencycommission.com/banknotes/Germany-ID99-10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6582442" cy="315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96646" y="6308468"/>
            <a:ext cx="3530752" cy="3694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Schumannův</a:t>
            </a:r>
            <a:r>
              <a:rPr lang="cs-CZ" dirty="0" smtClean="0"/>
              <a:t> rodný dům ve </a:t>
            </a:r>
            <a:r>
              <a:rPr lang="cs-CZ" dirty="0" err="1" smtClean="0"/>
              <a:t>Zwickau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6488558"/>
            <a:ext cx="2664295" cy="3694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Schumannův</a:t>
            </a:r>
            <a:r>
              <a:rPr lang="cs-CZ" dirty="0" smtClean="0"/>
              <a:t> památník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0980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www.starscolor.com/imgs/4743-robert-schumann-4.html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www.cs.wikipedia.org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://www.thecurrencycommission.com/banknotes/Germany-ID99-100.jpg</a:t>
            </a:r>
          </a:p>
        </p:txBody>
      </p:sp>
    </p:spTree>
    <p:extLst>
      <p:ext uri="{BB962C8B-B14F-4D97-AF65-F5344CB8AC3E}">
        <p14:creationId xmlns:p14="http://schemas.microsoft.com/office/powerpoint/2010/main" val="61393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272</Words>
  <Application>Microsoft Office PowerPoint</Application>
  <PresentationFormat>Předvádění na obrazovce (4:3)</PresentationFormat>
  <Paragraphs>23</Paragraphs>
  <Slides>7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Starověká hudba</vt:lpstr>
      <vt:lpstr>Prezentace aplikace PowerPoint</vt:lpstr>
      <vt:lpstr>Schumannovo mládí</vt:lpstr>
      <vt:lpstr>Dospělost</vt:lpstr>
      <vt:lpstr>Dílo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Robert Schumann</dc:title>
  <dc:creator>Tonda</dc:creator>
  <cp:lastModifiedBy>Tonda</cp:lastModifiedBy>
  <cp:revision>17</cp:revision>
  <dcterms:created xsi:type="dcterms:W3CDTF">2013-01-13T18:30:58Z</dcterms:created>
  <dcterms:modified xsi:type="dcterms:W3CDTF">2013-03-30T14:45:59Z</dcterms:modified>
</cp:coreProperties>
</file>