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3D952-4CC7-4EE4-AA68-F1CA2AEFD056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4860F-1CA3-4065-8589-DBB81EA76C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533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3D952-4CC7-4EE4-AA68-F1CA2AEFD056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4860F-1CA3-4065-8589-DBB81EA76C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76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Starověká hudba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44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Životopis – Dětství a mládí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-32645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587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Životopis – Dětství a mládí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823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398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Životopis - Dospělost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16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Životopis - Dospělost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98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Životopis - Dospělost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087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Dílo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68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Ukázky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275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Zdroje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174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24</Words>
  <Application>Microsoft Office PowerPoint</Application>
  <PresentationFormat>Předvádění na obrazovce (4:3)</PresentationFormat>
  <Paragraphs>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Starověká hudba</vt:lpstr>
      <vt:lpstr>Životopis – Dětství a mládí</vt:lpstr>
      <vt:lpstr>Životopis – Dětství a mládí</vt:lpstr>
      <vt:lpstr>Životopis - Dospělost</vt:lpstr>
      <vt:lpstr>Životopis - Dospělost</vt:lpstr>
      <vt:lpstr>Životopis - Dospělost</vt:lpstr>
      <vt:lpstr>Dílo</vt:lpstr>
      <vt:lpstr>Ukázky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hudba</dc:title>
  <dc:creator>Tonda</dc:creator>
  <cp:lastModifiedBy>Tonda</cp:lastModifiedBy>
  <cp:revision>2</cp:revision>
  <dcterms:created xsi:type="dcterms:W3CDTF">2013-03-30T11:15:05Z</dcterms:created>
  <dcterms:modified xsi:type="dcterms:W3CDTF">2013-03-30T14:47:53Z</dcterms:modified>
</cp:coreProperties>
</file>