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5" r:id="rId3"/>
    <p:sldId id="266" r:id="rId4"/>
    <p:sldId id="268" r:id="rId5"/>
    <p:sldId id="269" r:id="rId6"/>
    <p:sldId id="270" r:id="rId7"/>
    <p:sldId id="271" r:id="rId8"/>
    <p:sldId id="264" r:id="rId9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C0EDF-5455-496A-A02D-BE83CB4EF6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18FEF-9D1B-4205-880A-6B160E7F2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F1C0EDF-5455-496A-A02D-BE83CB4EF6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218FEF-9D1B-4205-880A-6B160E7F23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png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png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Anglický jazyk -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VY_32_INOVACE_06_Přirovnání 2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OP VK oblast podpory 1.4 s názvem Zlepšení podmínek pro vzdělávání na základních školách.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76672"/>
            <a:ext cx="8568952" cy="841248"/>
          </a:xfrm>
        </p:spPr>
        <p:txBody>
          <a:bodyPr>
            <a:normAutofit/>
          </a:bodyPr>
          <a:lstStyle/>
          <a:p>
            <a:r>
              <a:rPr lang="en-GB" i="1" cap="none" dirty="0" smtClean="0"/>
              <a:t>Fill in the gaps. Use adjectives and noun</a:t>
            </a:r>
            <a:r>
              <a:rPr lang="cs-CZ" i="1" cap="none" dirty="0" smtClean="0"/>
              <a:t>s</a:t>
            </a:r>
            <a:r>
              <a:rPr lang="en-GB" i="1" cap="none" dirty="0" smtClean="0"/>
              <a:t>:</a:t>
            </a:r>
            <a:endParaRPr lang="en-GB" i="1" cap="none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348880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Her grandfather is nearly 70 years old.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Documents and Settings\MojePC\Local Settings\Temporary Internet Files\Content.IE5\W6V2G3PL\MC9000244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132856"/>
            <a:ext cx="1570025" cy="135788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860032" y="2492896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His hair is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…….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407707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……….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4" y="3933056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This kitten only weighs 300 grams.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5" name="Picture 11" descr="C:\Documents and Settings\MojePC\Local Settings\Temporary Internet Files\Content.IE5\W6V2G3PL\MC9002810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645024"/>
            <a:ext cx="1224136" cy="1506069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683568" y="5373216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Oops! Don´t touch me!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8" name="Picture 14" descr="C:\Documents and Settings\MojePC\Local Settings\Temporary Internet Files\Content.IE5\4WZ858IG\MC9004296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5517232"/>
            <a:ext cx="720080" cy="711976"/>
          </a:xfrm>
          <a:prstGeom prst="rect">
            <a:avLst/>
          </a:prstGeom>
          <a:noFill/>
        </p:spPr>
      </p:pic>
      <p:pic>
        <p:nvPicPr>
          <p:cNvPr id="1041" name="Picture 17" descr="C:\Documents and Settings\MojePC\Local Settings\Temporary Internet Files\Content.IE5\4WZ858IG\MC90007878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5157192"/>
            <a:ext cx="1080120" cy="1159992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3275856" y="5445224"/>
            <a:ext cx="4067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Your hands are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…...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Come and sit by the fire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3" grpId="0"/>
      <p:bldP spid="14" grpId="0"/>
      <p:bldP spid="22" grpId="0"/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2348880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Look at that tall building over there!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249289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…….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……………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407707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They´re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….…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…...….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4005064"/>
            <a:ext cx="3419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Peggy has beautiful eyes.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3568" y="5229200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Somebody broke the lamp in our living room,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283968" y="5733256"/>
            <a:ext cx="4067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so it was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……..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……..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Nadpis 3"/>
          <p:cNvSpPr>
            <a:spLocks noGrp="1"/>
          </p:cNvSpPr>
          <p:nvPr>
            <p:ph type="title"/>
          </p:nvPr>
        </p:nvSpPr>
        <p:spPr>
          <a:xfrm>
            <a:off x="323528" y="476672"/>
            <a:ext cx="8568952" cy="841248"/>
          </a:xfrm>
        </p:spPr>
        <p:txBody>
          <a:bodyPr>
            <a:normAutofit/>
          </a:bodyPr>
          <a:lstStyle/>
          <a:p>
            <a:r>
              <a:rPr lang="en-GB" i="1" cap="none" dirty="0" smtClean="0"/>
              <a:t>Fill in the gaps. Use adjectives and noun</a:t>
            </a:r>
            <a:r>
              <a:rPr lang="cs-CZ" i="1" cap="none" dirty="0" smtClean="0"/>
              <a:t>s</a:t>
            </a:r>
            <a:r>
              <a:rPr lang="en-GB" i="1" cap="none" dirty="0" smtClean="0"/>
              <a:t>:</a:t>
            </a:r>
            <a:endParaRPr lang="en-GB" i="1" cap="none" dirty="0"/>
          </a:p>
        </p:txBody>
      </p:sp>
      <p:pic>
        <p:nvPicPr>
          <p:cNvPr id="1032" name="Picture 8" descr="C:\Documents and Settings\MojePC\Local Settings\Temporary Internet Files\Content.IE5\W6V2G3PL\MC900334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916832"/>
            <a:ext cx="1619929" cy="1389894"/>
          </a:xfrm>
          <a:prstGeom prst="rect">
            <a:avLst/>
          </a:prstGeom>
          <a:noFill/>
        </p:spPr>
      </p:pic>
      <p:pic>
        <p:nvPicPr>
          <p:cNvPr id="1033" name="Picture 9" descr="C:\Documents and Settings\MojePC\Local Settings\Temporary Internet Files\Content.IE5\0TP6LC7A\MC9004406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501008"/>
            <a:ext cx="1368152" cy="1368152"/>
          </a:xfrm>
          <a:prstGeom prst="rect">
            <a:avLst/>
          </a:prstGeom>
          <a:noFill/>
        </p:spPr>
      </p:pic>
      <p:pic>
        <p:nvPicPr>
          <p:cNvPr id="1039" name="Picture 15" descr="C:\Documents and Settings\MojePC\Local Settings\Temporary Internet Files\Content.IE5\0TP6LC7A\MC90029020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5157192"/>
            <a:ext cx="1053220" cy="13331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3" grpId="0"/>
      <p:bldP spid="14" grpId="0"/>
      <p:bldP spid="22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1988840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I put all my textbooks into my schoolbag.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3789040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His schoolbag is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….…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…...….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3789040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Tom left his textbooks at home.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9552" y="5589240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Oh, this is a very big box!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572000" y="5877272"/>
            <a:ext cx="4067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…...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…………….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Nadpis 3"/>
          <p:cNvSpPr>
            <a:spLocks noGrp="1"/>
          </p:cNvSpPr>
          <p:nvPr>
            <p:ph type="title"/>
          </p:nvPr>
        </p:nvSpPr>
        <p:spPr>
          <a:xfrm>
            <a:off x="323528" y="476672"/>
            <a:ext cx="8568952" cy="841248"/>
          </a:xfrm>
        </p:spPr>
        <p:txBody>
          <a:bodyPr>
            <a:normAutofit/>
          </a:bodyPr>
          <a:lstStyle/>
          <a:p>
            <a:r>
              <a:rPr lang="en-GB" i="1" cap="none" dirty="0" smtClean="0"/>
              <a:t>Fill in the gaps. Use adjectives and noun</a:t>
            </a:r>
            <a:r>
              <a:rPr lang="cs-CZ" i="1" cap="none" dirty="0" smtClean="0"/>
              <a:t>s</a:t>
            </a:r>
            <a:r>
              <a:rPr lang="en-GB" i="1" cap="none" dirty="0" smtClean="0"/>
              <a:t>:</a:t>
            </a:r>
            <a:endParaRPr lang="en-GB" i="1" cap="none" dirty="0"/>
          </a:p>
        </p:txBody>
      </p:sp>
      <p:pic>
        <p:nvPicPr>
          <p:cNvPr id="2051" name="Picture 3" descr="C:\Documents and Settings\MojePC\Local Settings\Temporary Internet Files\Content.IE5\0TP6LC7A\MC9004134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988840"/>
            <a:ext cx="1479657" cy="1442397"/>
          </a:xfrm>
          <a:prstGeom prst="rect">
            <a:avLst/>
          </a:prstGeom>
          <a:noFill/>
        </p:spPr>
      </p:pic>
      <p:pic>
        <p:nvPicPr>
          <p:cNvPr id="2054" name="Picture 6" descr="C:\Documents and Settings\MojePC\Local Settings\Temporary Internet Files\Content.IE5\V48W7HDC\MC9000896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501008"/>
            <a:ext cx="864096" cy="1275812"/>
          </a:xfrm>
          <a:prstGeom prst="rect">
            <a:avLst/>
          </a:prstGeom>
          <a:noFill/>
        </p:spPr>
      </p:pic>
      <p:grpSp>
        <p:nvGrpSpPr>
          <p:cNvPr id="24" name="Skupina 23"/>
          <p:cNvGrpSpPr/>
          <p:nvPr/>
        </p:nvGrpSpPr>
        <p:grpSpPr>
          <a:xfrm>
            <a:off x="4788024" y="1988840"/>
            <a:ext cx="4032448" cy="1223270"/>
            <a:chOff x="4788024" y="1988840"/>
            <a:chExt cx="4032448" cy="1223270"/>
          </a:xfrm>
        </p:grpSpPr>
        <p:sp>
          <p:nvSpPr>
            <p:cNvPr id="11" name="TextovéPole 10"/>
            <p:cNvSpPr txBox="1"/>
            <p:nvPr/>
          </p:nvSpPr>
          <p:spPr>
            <a:xfrm>
              <a:off x="4788024" y="1988840"/>
              <a:ext cx="403244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I have everything with me. </a:t>
              </a:r>
            </a:p>
            <a:p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But my schoolbag is </a:t>
              </a:r>
            </a:p>
            <a:p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as </a:t>
              </a:r>
              <a:r>
                <a:rPr lang="en-GB" sz="2400" dirty="0" smtClean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……...</a:t>
              </a:r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 as </a:t>
              </a:r>
              <a:r>
                <a:rPr lang="en-GB" sz="2400" dirty="0" smtClean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….… </a:t>
              </a:r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.</a:t>
              </a:r>
              <a:endParaRPr lang="en-GB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2055" name="Picture 7" descr="C:\Documents and Settings\MojePC\Local Settings\Temporary Internet Files\Content.IE5\4WZ858IG\MC900424478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1267138">
              <a:off x="8236555" y="2048237"/>
              <a:ext cx="410344" cy="432605"/>
            </a:xfrm>
            <a:prstGeom prst="rect">
              <a:avLst/>
            </a:prstGeom>
            <a:noFill/>
          </p:spPr>
        </p:pic>
        <p:pic>
          <p:nvPicPr>
            <p:cNvPr id="2056" name="Picture 8" descr="C:\Documents and Settings\MojePC\Local Settings\Temporary Internet Files\Content.IE5\4WZ858IG\MC900433818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1203259">
              <a:off x="7451454" y="2708054"/>
              <a:ext cx="504056" cy="504056"/>
            </a:xfrm>
            <a:prstGeom prst="rect">
              <a:avLst/>
            </a:prstGeom>
            <a:noFill/>
          </p:spPr>
        </p:pic>
      </p:grpSp>
      <p:grpSp>
        <p:nvGrpSpPr>
          <p:cNvPr id="30" name="Skupina 29"/>
          <p:cNvGrpSpPr/>
          <p:nvPr/>
        </p:nvGrpSpPr>
        <p:grpSpPr>
          <a:xfrm>
            <a:off x="2843808" y="4725144"/>
            <a:ext cx="1923861" cy="1820917"/>
            <a:chOff x="3059832" y="4437112"/>
            <a:chExt cx="1923861" cy="1820917"/>
          </a:xfrm>
        </p:grpSpPr>
        <p:pic>
          <p:nvPicPr>
            <p:cNvPr id="2059" name="Picture 11" descr="C:\Documents and Settings\MojePC\Local Settings\Temporary Internet Files\Content.IE5\0TP6LC7A\MC900237271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059832" y="4437112"/>
              <a:ext cx="1923861" cy="1806166"/>
            </a:xfrm>
            <a:prstGeom prst="rect">
              <a:avLst/>
            </a:prstGeom>
            <a:noFill/>
          </p:spPr>
        </p:pic>
        <p:pic>
          <p:nvPicPr>
            <p:cNvPr id="2061" name="Picture 13" descr="C:\Documents and Settings\MojePC\Local Settings\Temporary Internet Files\Content.IE5\V48W7HDC\MC900396480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3203848" y="5733256"/>
              <a:ext cx="379917" cy="52477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4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51720" y="476672"/>
            <a:ext cx="4320480" cy="841248"/>
          </a:xfrm>
        </p:spPr>
        <p:txBody>
          <a:bodyPr>
            <a:normAutofit/>
          </a:bodyPr>
          <a:lstStyle/>
          <a:p>
            <a:pPr algn="ctr"/>
            <a:r>
              <a:rPr lang="en-GB" i="1" cap="none" dirty="0" smtClean="0"/>
              <a:t>Check your answers:</a:t>
            </a:r>
            <a:endParaRPr lang="en-GB" i="1" cap="none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348880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Her grandfather is nearly 70 years old.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Documents and Settings\MojePC\Local Settings\Temporary Internet Files\Content.IE5\W6V2G3PL\MC9000244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132856"/>
            <a:ext cx="1570025" cy="135788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860032" y="2492896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His hair is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…….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407707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……….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4" y="3933056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This kitten only weighs 300 grams.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5" name="Picture 11" descr="C:\Documents and Settings\MojePC\Local Settings\Temporary Internet Files\Content.IE5\W6V2G3PL\MC90028109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645024"/>
            <a:ext cx="1224136" cy="150606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516216" y="249289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white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snow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407707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light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 feather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5373216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Oops! Don´t touch me!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Picture 14" descr="C:\Documents and Settings\MojePC\Local Settings\Temporary Internet Files\Content.IE5\4WZ858IG\MC9004296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5517232"/>
            <a:ext cx="720080" cy="711976"/>
          </a:xfrm>
          <a:prstGeom prst="rect">
            <a:avLst/>
          </a:prstGeom>
          <a:noFill/>
        </p:spPr>
      </p:pic>
      <p:pic>
        <p:nvPicPr>
          <p:cNvPr id="18" name="Picture 17" descr="C:\Documents and Settings\MojePC\Local Settings\Temporary Internet Files\Content.IE5\4WZ858IG\MC90007878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5157192"/>
            <a:ext cx="1080120" cy="1159992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275856" y="5445224"/>
            <a:ext cx="4067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Your hands are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…...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Come and sit by the fire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80112" y="544522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cold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ice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3" grpId="0"/>
      <p:bldP spid="14" grpId="0"/>
      <p:bldP spid="12" grpId="0"/>
      <p:bldP spid="21" grpId="0"/>
      <p:bldP spid="16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2348880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Look at that tall building over there!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249289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It´s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…….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……………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407707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They´re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….…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…...….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4005064"/>
            <a:ext cx="3419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Peggy has beautiful eyes.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3568" y="5229200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Somebody broke the lamp in our living room,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283968" y="5733256"/>
            <a:ext cx="4067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so it was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……..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……..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C:\Documents and Settings\MojePC\Local Settings\Temporary Internet Files\Content.IE5\W6V2G3PL\MC900334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916832"/>
            <a:ext cx="1619929" cy="1389894"/>
          </a:xfrm>
          <a:prstGeom prst="rect">
            <a:avLst/>
          </a:prstGeom>
          <a:noFill/>
        </p:spPr>
      </p:pic>
      <p:pic>
        <p:nvPicPr>
          <p:cNvPr id="1033" name="Picture 9" descr="C:\Documents and Settings\MojePC\Local Settings\Temporary Internet Files\Content.IE5\0TP6LC7A\MC9004406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501008"/>
            <a:ext cx="1368152" cy="1368152"/>
          </a:xfrm>
          <a:prstGeom prst="rect">
            <a:avLst/>
          </a:prstGeom>
          <a:noFill/>
        </p:spPr>
      </p:pic>
      <p:pic>
        <p:nvPicPr>
          <p:cNvPr id="1039" name="Picture 15" descr="C:\Documents and Settings\MojePC\Local Settings\Temporary Internet Files\Content.IE5\0TP6LC7A\MC90029020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5157192"/>
            <a:ext cx="1053220" cy="133312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724128" y="2492896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high</a:t>
            </a:r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en-GB" sz="24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 mountain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407707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the sky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96136" y="573325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black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night 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Nadpis 3"/>
          <p:cNvSpPr>
            <a:spLocks noGrp="1"/>
          </p:cNvSpPr>
          <p:nvPr>
            <p:ph type="title"/>
          </p:nvPr>
        </p:nvSpPr>
        <p:spPr>
          <a:xfrm>
            <a:off x="2051720" y="476672"/>
            <a:ext cx="4320480" cy="841248"/>
          </a:xfrm>
        </p:spPr>
        <p:txBody>
          <a:bodyPr>
            <a:normAutofit/>
          </a:bodyPr>
          <a:lstStyle/>
          <a:p>
            <a:pPr algn="ctr"/>
            <a:r>
              <a:rPr lang="en-GB" i="1" cap="none" dirty="0" smtClean="0"/>
              <a:t>Check your answers:</a:t>
            </a:r>
            <a:endParaRPr lang="en-GB" i="1" cap="none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6093296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as</a:t>
            </a:r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dark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as 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night 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3" grpId="0"/>
      <p:bldP spid="14" grpId="0"/>
      <p:bldP spid="22" grpId="0"/>
      <p:bldP spid="28" grpId="0"/>
      <p:bldP spid="12" grpId="0"/>
      <p:bldP spid="21" grpId="0"/>
      <p:bldP spid="29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1988840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latin typeface="Times New Roman" pitchFamily="18" charset="0"/>
                <a:cs typeface="Times New Roman" pitchFamily="18" charset="0"/>
              </a:rPr>
              <a:t>I put all my textbooks into my schoolbag.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3789040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His schoolbag is </a:t>
            </a:r>
          </a:p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….…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…...….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3789040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Tom left his textbooks at home.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9552" y="5589240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Oh, this is a very big box!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572000" y="5877272"/>
            <a:ext cx="4067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It is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…...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……………. 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Documents and Settings\MojePC\Local Settings\Temporary Internet Files\Content.IE5\0TP6LC7A\MC9004134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988840"/>
            <a:ext cx="1479657" cy="1442397"/>
          </a:xfrm>
          <a:prstGeom prst="rect">
            <a:avLst/>
          </a:prstGeom>
          <a:noFill/>
        </p:spPr>
      </p:pic>
      <p:pic>
        <p:nvPicPr>
          <p:cNvPr id="2054" name="Picture 6" descr="C:\Documents and Settings\MojePC\Local Settings\Temporary Internet Files\Content.IE5\V48W7HDC\MC9000896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501008"/>
            <a:ext cx="864096" cy="1275812"/>
          </a:xfrm>
          <a:prstGeom prst="rect">
            <a:avLst/>
          </a:prstGeom>
          <a:noFill/>
        </p:spPr>
      </p:pic>
      <p:grpSp>
        <p:nvGrpSpPr>
          <p:cNvPr id="2" name="Skupina 23"/>
          <p:cNvGrpSpPr/>
          <p:nvPr/>
        </p:nvGrpSpPr>
        <p:grpSpPr>
          <a:xfrm>
            <a:off x="4788024" y="1988840"/>
            <a:ext cx="4032448" cy="1223270"/>
            <a:chOff x="4788024" y="1988840"/>
            <a:chExt cx="4032448" cy="1223270"/>
          </a:xfrm>
        </p:grpSpPr>
        <p:sp>
          <p:nvSpPr>
            <p:cNvPr id="11" name="TextovéPole 10"/>
            <p:cNvSpPr txBox="1"/>
            <p:nvPr/>
          </p:nvSpPr>
          <p:spPr>
            <a:xfrm>
              <a:off x="4788024" y="1988840"/>
              <a:ext cx="403244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I have everything with me. </a:t>
              </a:r>
            </a:p>
            <a:p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But my schoolbag is </a:t>
              </a:r>
            </a:p>
            <a:p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as </a:t>
              </a:r>
              <a:r>
                <a:rPr lang="en-GB" sz="2400" dirty="0" smtClean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……...</a:t>
              </a:r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 as </a:t>
              </a:r>
              <a:r>
                <a:rPr lang="en-GB" sz="2400" dirty="0" smtClean="0">
                  <a:solidFill>
                    <a:srgbClr val="FFFF00"/>
                  </a:solidFill>
                  <a:latin typeface="Times New Roman" pitchFamily="18" charset="0"/>
                  <a:cs typeface="Times New Roman" pitchFamily="18" charset="0"/>
                </a:rPr>
                <a:t>….… </a:t>
              </a:r>
              <a:r>
                <a:rPr lang="en-GB" sz="2400" dirty="0" smtClean="0">
                  <a:latin typeface="Times New Roman" pitchFamily="18" charset="0"/>
                  <a:cs typeface="Times New Roman" pitchFamily="18" charset="0"/>
                </a:rPr>
                <a:t>.</a:t>
              </a:r>
              <a:endParaRPr lang="en-GB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2055" name="Picture 7" descr="C:\Documents and Settings\MojePC\Local Settings\Temporary Internet Files\Content.IE5\4WZ858IG\MC900424478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1267138">
              <a:off x="8236555" y="2048237"/>
              <a:ext cx="410344" cy="432605"/>
            </a:xfrm>
            <a:prstGeom prst="rect">
              <a:avLst/>
            </a:prstGeom>
            <a:noFill/>
          </p:spPr>
        </p:pic>
        <p:pic>
          <p:nvPicPr>
            <p:cNvPr id="2056" name="Picture 8" descr="C:\Documents and Settings\MojePC\Local Settings\Temporary Internet Files\Content.IE5\4WZ858IG\MC900433818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1203259">
              <a:off x="7451454" y="2708054"/>
              <a:ext cx="504056" cy="504056"/>
            </a:xfrm>
            <a:prstGeom prst="rect">
              <a:avLst/>
            </a:prstGeom>
            <a:noFill/>
          </p:spPr>
        </p:pic>
      </p:grpSp>
      <p:grpSp>
        <p:nvGrpSpPr>
          <p:cNvPr id="3" name="Skupina 29"/>
          <p:cNvGrpSpPr/>
          <p:nvPr/>
        </p:nvGrpSpPr>
        <p:grpSpPr>
          <a:xfrm>
            <a:off x="2843808" y="4725144"/>
            <a:ext cx="1923861" cy="1820917"/>
            <a:chOff x="3059832" y="4437112"/>
            <a:chExt cx="1923861" cy="1820917"/>
          </a:xfrm>
        </p:grpSpPr>
        <p:pic>
          <p:nvPicPr>
            <p:cNvPr id="2059" name="Picture 11" descr="C:\Documents and Settings\MojePC\Local Settings\Temporary Internet Files\Content.IE5\0TP6LC7A\MC900237271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059832" y="4437112"/>
              <a:ext cx="1923861" cy="1806166"/>
            </a:xfrm>
            <a:prstGeom prst="rect">
              <a:avLst/>
            </a:prstGeom>
            <a:noFill/>
          </p:spPr>
        </p:pic>
        <p:pic>
          <p:nvPicPr>
            <p:cNvPr id="2061" name="Picture 13" descr="C:\Documents and Settings\MojePC\Local Settings\Temporary Internet Files\Content.IE5\V48W7HDC\MC900396480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3203848" y="5733256"/>
              <a:ext cx="379917" cy="524773"/>
            </a:xfrm>
            <a:prstGeom prst="rect">
              <a:avLst/>
            </a:prstGeom>
            <a:noFill/>
          </p:spPr>
        </p:pic>
      </p:grpSp>
      <p:sp>
        <p:nvSpPr>
          <p:cNvPr id="12" name="TextovéPole 11"/>
          <p:cNvSpPr txBox="1"/>
          <p:nvPr/>
        </p:nvSpPr>
        <p:spPr>
          <a:xfrm>
            <a:off x="5148064" y="270892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heavy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lead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414908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light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 feather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508104" y="5877272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en-GB" sz="24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en-GB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an elephant </a:t>
            </a:r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Nadpis 3"/>
          <p:cNvSpPr>
            <a:spLocks noGrp="1"/>
          </p:cNvSpPr>
          <p:nvPr>
            <p:ph type="title"/>
          </p:nvPr>
        </p:nvSpPr>
        <p:spPr>
          <a:xfrm>
            <a:off x="2051720" y="476672"/>
            <a:ext cx="4320480" cy="841248"/>
          </a:xfrm>
        </p:spPr>
        <p:txBody>
          <a:bodyPr>
            <a:normAutofit/>
          </a:bodyPr>
          <a:lstStyle/>
          <a:p>
            <a:pPr algn="ctr"/>
            <a:r>
              <a:rPr lang="en-GB" i="1" cap="none" dirty="0" smtClean="0"/>
              <a:t>Check your answers:</a:t>
            </a:r>
            <a:endParaRPr lang="en-GB" i="1" cap="non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4" grpId="0"/>
      <p:bldP spid="22" grpId="0"/>
      <p:bldP spid="12" grpId="0"/>
      <p:bldP spid="25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4221088"/>
            <a:ext cx="66967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přídavných jmen.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348880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sedmý ročník na Základní škole a Mateřské škole Mladá Boleslav, 17.listopadu 1325, příspěvkové organizaci.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1156</TotalTime>
  <Words>441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     </vt:lpstr>
      <vt:lpstr>Fill in the gaps. Use adjectives and nouns:</vt:lpstr>
      <vt:lpstr>Fill in the gaps. Use adjectives and nouns:</vt:lpstr>
      <vt:lpstr>Fill in the gaps. Use adjectives and nouns:</vt:lpstr>
      <vt:lpstr>Check your answers:</vt:lpstr>
      <vt:lpstr>Check your answers:</vt:lpstr>
      <vt:lpstr>Check your answers: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Moje</dc:creator>
  <cp:lastModifiedBy>Moje</cp:lastModifiedBy>
  <cp:revision>60</cp:revision>
  <dcterms:created xsi:type="dcterms:W3CDTF">2011-11-10T21:40:07Z</dcterms:created>
  <dcterms:modified xsi:type="dcterms:W3CDTF">2013-02-04T23:57:16Z</dcterms:modified>
</cp:coreProperties>
</file>