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61" r:id="rId3"/>
    <p:sldId id="259" r:id="rId4"/>
    <p:sldId id="266" r:id="rId5"/>
    <p:sldId id="267" r:id="rId6"/>
    <p:sldId id="260" r:id="rId7"/>
    <p:sldId id="265" r:id="rId8"/>
    <p:sldId id="264" r:id="rId9"/>
  </p:sldIdLst>
  <p:sldSz cx="9144000" cy="6858000" type="screen4x3"/>
  <p:notesSz cx="6858000" cy="994568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FF"/>
    <a:srgbClr val="603000"/>
    <a:srgbClr val="582C00"/>
    <a:srgbClr val="4C2600"/>
    <a:srgbClr val="643200"/>
    <a:srgbClr val="663300"/>
    <a:srgbClr val="683F32"/>
    <a:srgbClr val="FF3300"/>
    <a:srgbClr val="0099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C0EDF-5455-496A-A02D-BE83CB4EF61B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D218FEF-9D1B-4205-880A-6B160E7F23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C0EDF-5455-496A-A02D-BE83CB4EF61B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D218FEF-9D1B-4205-880A-6B160E7F23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C0EDF-5455-496A-A02D-BE83CB4EF61B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18FEF-9D1B-4205-880A-6B160E7F23F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C0EDF-5455-496A-A02D-BE83CB4EF61B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18FEF-9D1B-4205-880A-6B160E7F23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C0EDF-5455-496A-A02D-BE83CB4EF61B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D218FEF-9D1B-4205-880A-6B160E7F23F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C0EDF-5455-496A-A02D-BE83CB4EF61B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18FEF-9D1B-4205-880A-6B160E7F23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C0EDF-5455-496A-A02D-BE83CB4EF61B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18FEF-9D1B-4205-880A-6B160E7F23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C0EDF-5455-496A-A02D-BE83CB4EF61B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18FEF-9D1B-4205-880A-6B160E7F23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C0EDF-5455-496A-A02D-BE83CB4EF61B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18FEF-9D1B-4205-880A-6B160E7F23F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C0EDF-5455-496A-A02D-BE83CB4EF61B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18FEF-9D1B-4205-880A-6B160E7F23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C0EDF-5455-496A-A02D-BE83CB4EF61B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18FEF-9D1B-4205-880A-6B160E7F23F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F1C0EDF-5455-496A-A02D-BE83CB4EF61B}" type="datetimeFigureOut">
              <a:rPr lang="cs-CZ" smtClean="0"/>
              <a:pPr/>
              <a:t>17.2.2013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D218FEF-9D1B-4205-880A-6B160E7F23F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7" Type="http://schemas.openxmlformats.org/officeDocument/2006/relationships/image" Target="../media/image17.pn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image" Target="../media/image13.wmf"/><Relationship Id="rId7" Type="http://schemas.openxmlformats.org/officeDocument/2006/relationships/image" Target="../media/image17.pn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Relationship Id="rId9" Type="http://schemas.openxmlformats.org/officeDocument/2006/relationships/image" Target="../media/image19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21.wmf"/><Relationship Id="rId7" Type="http://schemas.openxmlformats.org/officeDocument/2006/relationships/image" Target="../media/image8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wmf"/><Relationship Id="rId5" Type="http://schemas.openxmlformats.org/officeDocument/2006/relationships/image" Target="../media/image7.wmf"/><Relationship Id="rId10" Type="http://schemas.openxmlformats.org/officeDocument/2006/relationships/image" Target="../media/image26.wmf"/><Relationship Id="rId4" Type="http://schemas.openxmlformats.org/officeDocument/2006/relationships/image" Target="../media/image22.wmf"/><Relationship Id="rId9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21.wmf"/><Relationship Id="rId7" Type="http://schemas.openxmlformats.org/officeDocument/2006/relationships/image" Target="../media/image8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wmf"/><Relationship Id="rId5" Type="http://schemas.openxmlformats.org/officeDocument/2006/relationships/image" Target="../media/image7.wmf"/><Relationship Id="rId10" Type="http://schemas.openxmlformats.org/officeDocument/2006/relationships/image" Target="../media/image26.wmf"/><Relationship Id="rId4" Type="http://schemas.openxmlformats.org/officeDocument/2006/relationships/image" Target="../media/image22.wmf"/><Relationship Id="rId9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Anglický jazyk - slovní zásoba</a:t>
            </a:r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Autor:  Mgr. Vlasta Skořepová</a:t>
            </a:r>
          </a:p>
          <a:p>
            <a:endParaRPr lang="cs-CZ" dirty="0" smtClean="0"/>
          </a:p>
          <a:p>
            <a:pPr marL="0" indent="0" algn="ctr">
              <a:buNone/>
            </a:pPr>
            <a:r>
              <a:rPr lang="cs-CZ" smtClean="0">
                <a:latin typeface="Calibri" pitchFamily="34" charset="0"/>
                <a:cs typeface="Calibri" pitchFamily="34" charset="0"/>
              </a:rPr>
              <a:t>VY_32_INOVACE_11_Rodina</a:t>
            </a:r>
            <a:endParaRPr lang="cs-CZ" dirty="0" smtClean="0">
              <a:latin typeface="Calibri" pitchFamily="34" charset="0"/>
              <a:cs typeface="Calibri" pitchFamily="34" charset="0"/>
            </a:endParaRPr>
          </a:p>
          <a:p>
            <a:endParaRPr lang="cs-CZ" dirty="0"/>
          </a:p>
          <a:p>
            <a:endParaRPr lang="cs-CZ" dirty="0"/>
          </a:p>
          <a:p>
            <a:pPr marL="0" indent="0" algn="ctr">
              <a:buNone/>
            </a:pPr>
            <a:r>
              <a:rPr lang="cs-CZ" sz="1400" dirty="0" smtClean="0">
                <a:latin typeface="Calibri" pitchFamily="34" charset="0"/>
                <a:cs typeface="Calibri" pitchFamily="34" charset="0"/>
              </a:rPr>
              <a:t>Vytvořeno v rámci projektu „EU peníze školám“.</a:t>
            </a:r>
          </a:p>
          <a:p>
            <a:pPr marL="0" indent="0" algn="ctr">
              <a:buNone/>
            </a:pPr>
            <a:r>
              <a:rPr lang="cs-CZ" sz="1400" dirty="0" smtClean="0">
                <a:latin typeface="Calibri" pitchFamily="34" charset="0"/>
                <a:cs typeface="Calibri" pitchFamily="34" charset="0"/>
              </a:rPr>
              <a:t>OP VK oblast podpory 1.4 s názvem Zlepšení podmínek pro vzdělávání na základních školách.</a:t>
            </a:r>
            <a:endParaRPr lang="cs-CZ" sz="1400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1496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27861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i="1" dirty="0" smtClean="0">
                <a:latin typeface="Candara" pitchFamily="34" charset="0"/>
                <a:cs typeface="Times New Roman" pitchFamily="18" charset="0"/>
              </a:rPr>
              <a:t>FAMILY</a:t>
            </a:r>
            <a:endParaRPr lang="cs-CZ" i="1" dirty="0">
              <a:latin typeface="Candara" pitchFamily="34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331640" y="2060848"/>
            <a:ext cx="11528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  <a:latin typeface="Candara" pitchFamily="34" charset="0"/>
              </a:rPr>
              <a:t>mother</a:t>
            </a:r>
            <a:endParaRPr lang="en-GB" sz="2400" dirty="0">
              <a:solidFill>
                <a:srgbClr val="FF0000"/>
              </a:solidFill>
              <a:latin typeface="Candara" pitchFamily="34" charset="0"/>
            </a:endParaRPr>
          </a:p>
        </p:txBody>
      </p:sp>
      <p:pic>
        <p:nvPicPr>
          <p:cNvPr id="1027" name="Picture 3" descr="C:\Documents and Settings\MojePC\Local Settings\Temporary Internet Files\Content.IE5\KOOMONHK\MC90005561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2204864"/>
            <a:ext cx="2448272" cy="2453910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1475656" y="2492896"/>
            <a:ext cx="8531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smtClean="0">
                <a:solidFill>
                  <a:srgbClr val="FF0000"/>
                </a:solidFill>
                <a:latin typeface="Candara" pitchFamily="34" charset="0"/>
              </a:rPr>
              <a:t>mum</a:t>
            </a:r>
            <a:endParaRPr lang="en-GB" sz="2400">
              <a:solidFill>
                <a:srgbClr val="FF0000"/>
              </a:solidFill>
              <a:latin typeface="Candara" pitchFamily="34" charset="0"/>
            </a:endParaRPr>
          </a:p>
        </p:txBody>
      </p:sp>
      <p:sp>
        <p:nvSpPr>
          <p:cNvPr id="16" name="Šipka doprava 15"/>
          <p:cNvSpPr/>
          <p:nvPr/>
        </p:nvSpPr>
        <p:spPr>
          <a:xfrm rot="1480645">
            <a:off x="2359614" y="2657240"/>
            <a:ext cx="12109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Šipka doprava 16"/>
          <p:cNvSpPr/>
          <p:nvPr/>
        </p:nvSpPr>
        <p:spPr>
          <a:xfrm rot="9765687">
            <a:off x="5102206" y="2664244"/>
            <a:ext cx="1210956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ovéPole 17"/>
          <p:cNvSpPr txBox="1"/>
          <p:nvPr/>
        </p:nvSpPr>
        <p:spPr>
          <a:xfrm>
            <a:off x="6372200" y="2132856"/>
            <a:ext cx="9845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smtClean="0">
                <a:solidFill>
                  <a:srgbClr val="00B0F0"/>
                </a:solidFill>
                <a:latin typeface="Candara" pitchFamily="34" charset="0"/>
              </a:rPr>
              <a:t>father</a:t>
            </a:r>
            <a:endParaRPr lang="en-GB" sz="2400">
              <a:solidFill>
                <a:srgbClr val="00B0F0"/>
              </a:solidFill>
              <a:latin typeface="Candara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516216" y="2636912"/>
            <a:ext cx="6751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smtClean="0">
                <a:solidFill>
                  <a:srgbClr val="00B0F0"/>
                </a:solidFill>
                <a:latin typeface="Candara" pitchFamily="34" charset="0"/>
              </a:rPr>
              <a:t>dad</a:t>
            </a:r>
            <a:endParaRPr lang="en-GB" sz="2400">
              <a:solidFill>
                <a:srgbClr val="00B0F0"/>
              </a:solidFill>
              <a:latin typeface="Candara" pitchFamily="34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779912" y="4653136"/>
            <a:ext cx="16514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baby / child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267744" y="5589240"/>
            <a:ext cx="13997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  <a:latin typeface="Candara" pitchFamily="34" charset="0"/>
              </a:rPr>
              <a:t>daughter</a:t>
            </a:r>
            <a:endParaRPr lang="en-GB" sz="2400" b="1" dirty="0">
              <a:solidFill>
                <a:srgbClr val="FF0000"/>
              </a:solidFill>
              <a:latin typeface="Candara" pitchFamily="34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508104" y="5589240"/>
            <a:ext cx="65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00B0F0"/>
                </a:solidFill>
                <a:latin typeface="Candara" pitchFamily="34" charset="0"/>
              </a:rPr>
              <a:t>son</a:t>
            </a:r>
            <a:endParaRPr lang="en-GB" sz="2400" dirty="0">
              <a:solidFill>
                <a:srgbClr val="00B0F0"/>
              </a:solidFill>
              <a:latin typeface="Candara" pitchFamily="34" charset="0"/>
            </a:endParaRPr>
          </a:p>
        </p:txBody>
      </p:sp>
      <p:sp>
        <p:nvSpPr>
          <p:cNvPr id="23" name="Šipka doleva 22"/>
          <p:cNvSpPr/>
          <p:nvPr/>
        </p:nvSpPr>
        <p:spPr>
          <a:xfrm rot="12943748">
            <a:off x="4553757" y="5389159"/>
            <a:ext cx="864096" cy="216024"/>
          </a:xfrm>
          <a:prstGeom prst="leftArrow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Šipka doleva 23"/>
          <p:cNvSpPr/>
          <p:nvPr/>
        </p:nvSpPr>
        <p:spPr>
          <a:xfrm rot="19413987">
            <a:off x="3687606" y="5392669"/>
            <a:ext cx="864096" cy="216024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5" descr="C:\Documents and Settings\MojePC\Local Settings\Temporary Internet Files\Content.IE5\3S5DU23J\MC9002856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24328" y="116632"/>
            <a:ext cx="1328479" cy="961268"/>
          </a:xfrm>
          <a:prstGeom prst="rect">
            <a:avLst/>
          </a:prstGeom>
          <a:noFill/>
        </p:spPr>
      </p:pic>
      <p:pic>
        <p:nvPicPr>
          <p:cNvPr id="26" name="Picture 2" descr="C:\Documents and Settings\MojePC\Local Settings\Temporary Internet Files\Content.IE5\PIV95KXT\MC90001477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88640"/>
            <a:ext cx="504056" cy="864096"/>
          </a:xfrm>
          <a:prstGeom prst="rect">
            <a:avLst/>
          </a:prstGeom>
          <a:noFill/>
        </p:spPr>
      </p:pic>
      <p:sp>
        <p:nvSpPr>
          <p:cNvPr id="27" name="Šipka doprava 26"/>
          <p:cNvSpPr/>
          <p:nvPr/>
        </p:nvSpPr>
        <p:spPr>
          <a:xfrm rot="16200000">
            <a:off x="4372937" y="4204127"/>
            <a:ext cx="614151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/>
      <p:bldP spid="16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 animBg="1"/>
      <p:bldP spid="24" grpId="0" animBg="1"/>
      <p:bldP spid="2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23528" y="1484784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B050"/>
                </a:solidFill>
                <a:latin typeface="Candara" pitchFamily="34" charset="0"/>
              </a:rPr>
              <a:t>grandmother</a:t>
            </a:r>
            <a:endParaRPr lang="en-GB" sz="2400" dirty="0">
              <a:solidFill>
                <a:srgbClr val="00B050"/>
              </a:solidFill>
              <a:latin typeface="Candara" pitchFamily="34" charset="0"/>
            </a:endParaRPr>
          </a:p>
        </p:txBody>
      </p:sp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143000"/>
          </a:xfrm>
        </p:spPr>
        <p:txBody>
          <a:bodyPr/>
          <a:lstStyle/>
          <a:p>
            <a:pPr algn="ctr"/>
            <a:r>
              <a:rPr lang="cs-CZ" i="1" dirty="0" smtClean="0">
                <a:latin typeface="Candara" pitchFamily="34" charset="0"/>
              </a:rPr>
              <a:t>GENERATIONS</a:t>
            </a:r>
            <a:endParaRPr lang="cs-CZ" i="1" dirty="0">
              <a:latin typeface="Candara" pitchFamily="34" charset="0"/>
            </a:endParaRPr>
          </a:p>
        </p:txBody>
      </p:sp>
      <p:pic>
        <p:nvPicPr>
          <p:cNvPr id="2051" name="Picture 3" descr="C:\Documents and Settings\MojePC\Local Settings\Temporary Internet Files\Content.IE5\PIV95KXT\MC9001571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1196752"/>
            <a:ext cx="1345997" cy="1799539"/>
          </a:xfrm>
          <a:prstGeom prst="rect">
            <a:avLst/>
          </a:prstGeom>
          <a:noFill/>
        </p:spPr>
      </p:pic>
      <p:pic>
        <p:nvPicPr>
          <p:cNvPr id="2055" name="Picture 7" descr="C:\Documents and Settings\MojePC\Local Settings\Temporary Internet Files\Content.IE5\PIV95KXT\MC90015719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1268760"/>
            <a:ext cx="1413662" cy="1800454"/>
          </a:xfrm>
          <a:prstGeom prst="rect">
            <a:avLst/>
          </a:prstGeom>
          <a:noFill/>
        </p:spPr>
      </p:pic>
      <p:sp>
        <p:nvSpPr>
          <p:cNvPr id="22" name="TextovéPole 21"/>
          <p:cNvSpPr txBox="1"/>
          <p:nvPr/>
        </p:nvSpPr>
        <p:spPr>
          <a:xfrm>
            <a:off x="323528" y="2276872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B050"/>
                </a:solidFill>
                <a:latin typeface="Candara" pitchFamily="34" charset="0"/>
              </a:rPr>
              <a:t>granny</a:t>
            </a:r>
            <a:endParaRPr lang="en-GB" sz="2400" dirty="0">
              <a:solidFill>
                <a:srgbClr val="00B050"/>
              </a:solidFill>
              <a:latin typeface="Candara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23528" y="1916832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B050"/>
                </a:solidFill>
                <a:latin typeface="Candara" pitchFamily="34" charset="0"/>
              </a:rPr>
              <a:t>grandma</a:t>
            </a:r>
            <a:endParaRPr lang="en-GB" sz="2400" dirty="0">
              <a:solidFill>
                <a:srgbClr val="00B050"/>
              </a:solidFill>
              <a:latin typeface="Candara" pitchFamily="34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876256" y="1556792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B050"/>
                </a:solidFill>
                <a:latin typeface="Candara" pitchFamily="34" charset="0"/>
              </a:rPr>
              <a:t>grandfather</a:t>
            </a:r>
            <a:endParaRPr lang="en-GB" sz="2400" dirty="0">
              <a:solidFill>
                <a:srgbClr val="00B050"/>
              </a:solidFill>
              <a:latin typeface="Candara" pitchFamily="34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876256" y="1988840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B050"/>
                </a:solidFill>
                <a:latin typeface="Candara" pitchFamily="34" charset="0"/>
              </a:rPr>
              <a:t>grandpa</a:t>
            </a:r>
            <a:endParaRPr lang="en-GB" sz="2400" dirty="0">
              <a:solidFill>
                <a:srgbClr val="00B050"/>
              </a:solidFill>
              <a:latin typeface="Candara" pitchFamily="34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491880" y="2348880"/>
            <a:ext cx="2016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B0F0"/>
                </a:solidFill>
                <a:latin typeface="Candara" pitchFamily="34" charset="0"/>
              </a:rPr>
              <a:t>grandparents</a:t>
            </a:r>
            <a:endParaRPr lang="en-GB" sz="2400" dirty="0">
              <a:solidFill>
                <a:srgbClr val="00B0F0"/>
              </a:solidFill>
              <a:latin typeface="Candara" pitchFamily="34" charset="0"/>
            </a:endParaRPr>
          </a:p>
        </p:txBody>
      </p:sp>
      <p:pic>
        <p:nvPicPr>
          <p:cNvPr id="2057" name="Picture 9" descr="C:\Documents and Settings\MojePC\Local Settings\Temporary Internet Files\Content.IE5\PZDVN3R5\MC900089682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3356993"/>
            <a:ext cx="1571169" cy="1729422"/>
          </a:xfrm>
          <a:prstGeom prst="rect">
            <a:avLst/>
          </a:prstGeom>
          <a:noFill/>
        </p:spPr>
      </p:pic>
      <p:pic>
        <p:nvPicPr>
          <p:cNvPr id="2058" name="Picture 10" descr="C:\Documents and Settings\MojePC\Local Settings\Temporary Internet Files\Content.IE5\PIV95KXT\MC90032461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5432450"/>
            <a:ext cx="1816913" cy="1425550"/>
          </a:xfrm>
          <a:prstGeom prst="rect">
            <a:avLst/>
          </a:prstGeom>
          <a:noFill/>
        </p:spPr>
      </p:pic>
      <p:grpSp>
        <p:nvGrpSpPr>
          <p:cNvPr id="34" name="Skupina 33"/>
          <p:cNvGrpSpPr/>
          <p:nvPr/>
        </p:nvGrpSpPr>
        <p:grpSpPr>
          <a:xfrm>
            <a:off x="5940152" y="3429000"/>
            <a:ext cx="1825142" cy="1591970"/>
            <a:chOff x="5436096" y="2636912"/>
            <a:chExt cx="1825142" cy="1591970"/>
          </a:xfrm>
        </p:grpSpPr>
        <p:pic>
          <p:nvPicPr>
            <p:cNvPr id="2061" name="Picture 13" descr="C:\Documents and Settings\MojePC\Local Settings\Temporary Internet Files\Content.IE5\3S5DU23J\MC900089446[1].wm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436096" y="2636912"/>
              <a:ext cx="1825142" cy="1591970"/>
            </a:xfrm>
            <a:prstGeom prst="rect">
              <a:avLst/>
            </a:prstGeom>
            <a:noFill/>
          </p:spPr>
        </p:pic>
        <p:sp>
          <p:nvSpPr>
            <p:cNvPr id="33" name="Lichoběžník 32"/>
            <p:cNvSpPr/>
            <p:nvPr/>
          </p:nvSpPr>
          <p:spPr>
            <a:xfrm rot="1608967">
              <a:off x="6151444" y="3129684"/>
              <a:ext cx="360812" cy="384269"/>
            </a:xfrm>
            <a:prstGeom prst="trapezoid">
              <a:avLst/>
            </a:prstGeom>
            <a:solidFill>
              <a:schemeClr val="tx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5" name="TextovéPole 34"/>
          <p:cNvSpPr txBox="1"/>
          <p:nvPr/>
        </p:nvSpPr>
        <p:spPr>
          <a:xfrm>
            <a:off x="107504" y="3645024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mother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251520" y="4077072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smtClean="0">
                <a:latin typeface="Candara" pitchFamily="34" charset="0"/>
              </a:rPr>
              <a:t>mum</a:t>
            </a:r>
            <a:endParaRPr lang="en-GB" sz="2400">
              <a:latin typeface="Candara" pitchFamily="34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7740352" y="3717032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smtClean="0">
                <a:latin typeface="Candara" pitchFamily="34" charset="0"/>
              </a:rPr>
              <a:t>father</a:t>
            </a:r>
            <a:endParaRPr lang="en-GB" sz="2400">
              <a:latin typeface="Candara" pitchFamily="34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7812360" y="4149080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smtClean="0">
                <a:latin typeface="Candara" pitchFamily="34" charset="0"/>
              </a:rPr>
              <a:t>dad</a:t>
            </a:r>
            <a:endParaRPr lang="en-GB" sz="2400">
              <a:latin typeface="Candara" pitchFamily="34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851920" y="3789040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B0F0"/>
                </a:solidFill>
                <a:latin typeface="Candara" pitchFamily="34" charset="0"/>
              </a:rPr>
              <a:t>parents</a:t>
            </a:r>
            <a:endParaRPr lang="en-GB" sz="2400" dirty="0">
              <a:solidFill>
                <a:srgbClr val="00B0F0"/>
              </a:solidFill>
              <a:latin typeface="Candara" pitchFamily="34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499992" y="5229200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B0F0"/>
                </a:solidFill>
                <a:latin typeface="Candara" pitchFamily="34" charset="0"/>
              </a:rPr>
              <a:t>children</a:t>
            </a:r>
            <a:endParaRPr lang="en-GB" sz="2400" dirty="0">
              <a:solidFill>
                <a:srgbClr val="00B0F0"/>
              </a:solidFill>
              <a:latin typeface="Candara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2051720" y="6021288"/>
            <a:ext cx="13997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C000"/>
                </a:solidFill>
                <a:latin typeface="Candara" pitchFamily="34" charset="0"/>
              </a:rPr>
              <a:t>daughter</a:t>
            </a:r>
            <a:endParaRPr lang="en-GB" sz="2400" dirty="0">
              <a:solidFill>
                <a:srgbClr val="FFC000"/>
              </a:solidFill>
              <a:latin typeface="Candara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5436096" y="6021288"/>
            <a:ext cx="65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C000"/>
                </a:solidFill>
                <a:latin typeface="Candara" pitchFamily="34" charset="0"/>
              </a:rPr>
              <a:t>son</a:t>
            </a:r>
            <a:endParaRPr lang="en-GB" sz="2400" dirty="0">
              <a:solidFill>
                <a:srgbClr val="FFC000"/>
              </a:solidFill>
              <a:latin typeface="Candara" pitchFamily="34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6876256" y="2420888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00B050"/>
                </a:solidFill>
                <a:latin typeface="Candara" pitchFamily="34" charset="0"/>
              </a:rPr>
              <a:t>grand</a:t>
            </a:r>
            <a:r>
              <a:rPr lang="cs-CZ" sz="2400" dirty="0" smtClean="0">
                <a:solidFill>
                  <a:srgbClr val="00B050"/>
                </a:solidFill>
                <a:latin typeface="Candara" pitchFamily="34" charset="0"/>
              </a:rPr>
              <a:t>ad</a:t>
            </a:r>
            <a:endParaRPr lang="en-GB" sz="2400" dirty="0">
              <a:solidFill>
                <a:srgbClr val="00B050"/>
              </a:solidFill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2" grpId="0"/>
      <p:bldP spid="23" grpId="0"/>
      <p:bldP spid="24" grpId="0"/>
      <p:bldP spid="25" grpId="0"/>
      <p:bldP spid="26" grpId="0"/>
      <p:bldP spid="35" grpId="0"/>
      <p:bldP spid="36" grpId="0"/>
      <p:bldP spid="37" grpId="0"/>
      <p:bldP spid="38" grpId="0"/>
      <p:bldP spid="40" grpId="0"/>
      <p:bldP spid="41" grpId="0"/>
      <p:bldP spid="27" grpId="0"/>
      <p:bldP spid="28" grpId="0"/>
      <p:bldP spid="2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i="1" dirty="0" smtClean="0">
                <a:latin typeface="Candara" pitchFamily="34" charset="0"/>
              </a:rPr>
              <a:t>EXTENDED FAMILY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732240" y="5877272"/>
            <a:ext cx="12698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grandpa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75856" y="5805264"/>
            <a:ext cx="8531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mum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691680" y="6021288"/>
            <a:ext cx="13500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grandma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962266" y="6021288"/>
            <a:ext cx="11817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brother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932040" y="5877272"/>
            <a:ext cx="8867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sister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067944" y="6093296"/>
            <a:ext cx="7777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aunt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83568" y="5805264"/>
            <a:ext cx="8851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uncle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0" y="6093296"/>
            <a:ext cx="6751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dad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868144" y="6093296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cousin</a:t>
            </a:r>
            <a:endParaRPr lang="en-GB" sz="2400" dirty="0">
              <a:latin typeface="Candara" pitchFamily="34" charset="0"/>
            </a:endParaRPr>
          </a:p>
        </p:txBody>
      </p:sp>
      <p:pic>
        <p:nvPicPr>
          <p:cNvPr id="1026" name="Picture 2" descr="C:\Program Files\Microsoft Office\MEDIA\CAGCAT10\j0186348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700808"/>
            <a:ext cx="812818" cy="1141403"/>
          </a:xfrm>
          <a:prstGeom prst="rect">
            <a:avLst/>
          </a:prstGeom>
          <a:noFill/>
        </p:spPr>
      </p:pic>
      <p:pic>
        <p:nvPicPr>
          <p:cNvPr id="1027" name="Picture 3" descr="C:\Documents and Settings\MojePC\Local Settings\Temporary Internet Files\Content.IE5\KOOMONHK\MC90032453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700808"/>
            <a:ext cx="527649" cy="1176156"/>
          </a:xfrm>
          <a:prstGeom prst="rect">
            <a:avLst/>
          </a:prstGeom>
          <a:noFill/>
        </p:spPr>
      </p:pic>
      <p:pic>
        <p:nvPicPr>
          <p:cNvPr id="1033" name="Picture 9" descr="C:\Documents and Settings\MojePC\Local Settings\Temporary Internet Files\Content.IE5\PZDVN3R5\MC90038318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1484784"/>
            <a:ext cx="1036182" cy="1190929"/>
          </a:xfrm>
          <a:prstGeom prst="rect">
            <a:avLst/>
          </a:prstGeom>
          <a:noFill/>
        </p:spPr>
      </p:pic>
      <p:pic>
        <p:nvPicPr>
          <p:cNvPr id="1036" name="Picture 12" descr="C:\Documents and Settings\MojePC\Local Settings\Temporary Internet Files\Content.IE5\PIV95KXT\MC90034909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1844824"/>
            <a:ext cx="792088" cy="990902"/>
          </a:xfrm>
          <a:prstGeom prst="rect">
            <a:avLst/>
          </a:prstGeom>
          <a:noFill/>
        </p:spPr>
      </p:pic>
      <p:pic>
        <p:nvPicPr>
          <p:cNvPr id="1038" name="Picture 14" descr="C:\Documents and Settings\MojePC\Local Settings\Temporary Internet Files\Content.IE5\PZDVN3R5\MC90044052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2" y="1556792"/>
            <a:ext cx="782960" cy="1252736"/>
          </a:xfrm>
          <a:prstGeom prst="rect">
            <a:avLst/>
          </a:prstGeom>
          <a:noFill/>
        </p:spPr>
      </p:pic>
      <p:pic>
        <p:nvPicPr>
          <p:cNvPr id="1037" name="Picture 13" descr="C:\Documents and Settings\MojePC\Local Settings\Temporary Internet Files\Content.IE5\PIV95KXT\MC900441271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1844824"/>
            <a:ext cx="1008112" cy="1008112"/>
          </a:xfrm>
          <a:prstGeom prst="rect">
            <a:avLst/>
          </a:prstGeom>
          <a:noFill/>
        </p:spPr>
      </p:pic>
      <p:sp>
        <p:nvSpPr>
          <p:cNvPr id="30" name="TextovéPole 29"/>
          <p:cNvSpPr txBox="1"/>
          <p:nvPr/>
        </p:nvSpPr>
        <p:spPr>
          <a:xfrm>
            <a:off x="323528" y="1628800"/>
            <a:ext cx="9476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u="sng" dirty="0" smtClean="0">
                <a:solidFill>
                  <a:srgbClr val="00B0F0"/>
                </a:solidFill>
                <a:latin typeface="Candara" pitchFamily="34" charset="0"/>
              </a:rPr>
              <a:t>MALE</a:t>
            </a:r>
            <a:endParaRPr lang="en-GB" sz="2400" b="1" i="1" u="sng" dirty="0">
              <a:solidFill>
                <a:srgbClr val="00B0F0"/>
              </a:solidFill>
              <a:latin typeface="Candara" pitchFamily="34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164288" y="1700808"/>
            <a:ext cx="12586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u="sng" dirty="0" smtClean="0">
                <a:solidFill>
                  <a:srgbClr val="FF0000"/>
                </a:solidFill>
                <a:latin typeface="Candara" pitchFamily="34" charset="0"/>
              </a:rPr>
              <a:t>FEMALE</a:t>
            </a:r>
            <a:endParaRPr lang="en-GB" sz="2400" b="1" i="1" u="sng" dirty="0">
              <a:solidFill>
                <a:srgbClr val="FF0000"/>
              </a:solidFill>
              <a:latin typeface="Candara" pitchFamily="34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043608" y="4005064"/>
            <a:ext cx="720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i="1" u="sng" dirty="0" smtClean="0">
                <a:solidFill>
                  <a:srgbClr val="00B050"/>
                </a:solidFill>
                <a:latin typeface="Candara" pitchFamily="34" charset="0"/>
              </a:rPr>
              <a:t>Put the words into the correct columns:</a:t>
            </a:r>
            <a:endParaRPr lang="en-GB" sz="3200" i="1" u="sng" dirty="0">
              <a:solidFill>
                <a:srgbClr val="00B050"/>
              </a:solidFill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5" grpId="0"/>
      <p:bldP spid="30" grpId="0"/>
      <p:bldP spid="31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i="1" dirty="0" smtClean="0">
                <a:latin typeface="Candara" pitchFamily="34" charset="0"/>
              </a:rPr>
              <a:t>EXTENDED FAMILY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547664" y="4077072"/>
            <a:ext cx="12698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00B0F0"/>
                </a:solidFill>
                <a:latin typeface="Candara" pitchFamily="34" charset="0"/>
              </a:rPr>
              <a:t>grandpa</a:t>
            </a:r>
            <a:endParaRPr lang="en-GB" sz="2400" dirty="0">
              <a:solidFill>
                <a:srgbClr val="00B0F0"/>
              </a:solidFill>
              <a:latin typeface="Candara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012160" y="3573016"/>
            <a:ext cx="8531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  <a:latin typeface="Candara" pitchFamily="34" charset="0"/>
              </a:rPr>
              <a:t>mum</a:t>
            </a:r>
            <a:endParaRPr lang="en-GB" sz="2400" dirty="0">
              <a:solidFill>
                <a:srgbClr val="FF0000"/>
              </a:solidFill>
              <a:latin typeface="Candara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3568" y="3068960"/>
            <a:ext cx="11817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00B0F0"/>
                </a:solidFill>
                <a:latin typeface="Candara" pitchFamily="34" charset="0"/>
              </a:rPr>
              <a:t>brother</a:t>
            </a:r>
            <a:endParaRPr lang="en-GB" sz="2400" dirty="0">
              <a:solidFill>
                <a:srgbClr val="00B0F0"/>
              </a:solidFill>
              <a:latin typeface="Candara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28184" y="3068960"/>
            <a:ext cx="8867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  <a:latin typeface="Candara" pitchFamily="34" charset="0"/>
              </a:rPr>
              <a:t>sister</a:t>
            </a:r>
            <a:endParaRPr lang="en-GB" sz="2400" dirty="0">
              <a:solidFill>
                <a:srgbClr val="FF0000"/>
              </a:solidFill>
              <a:latin typeface="Candar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259632" y="3573016"/>
            <a:ext cx="6751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00B0F0"/>
                </a:solidFill>
                <a:latin typeface="Candara" pitchFamily="34" charset="0"/>
              </a:rPr>
              <a:t>dad</a:t>
            </a:r>
            <a:endParaRPr lang="en-GB" sz="2400" dirty="0">
              <a:solidFill>
                <a:srgbClr val="00B0F0"/>
              </a:solidFill>
              <a:latin typeface="Candara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652120" y="4149080"/>
            <a:ext cx="13500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  <a:latin typeface="Candara" pitchFamily="34" charset="0"/>
              </a:rPr>
              <a:t>grandma</a:t>
            </a:r>
            <a:endParaRPr lang="en-GB" sz="2400" dirty="0">
              <a:solidFill>
                <a:srgbClr val="FF0000"/>
              </a:solidFill>
              <a:latin typeface="Candara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195736" y="4653136"/>
            <a:ext cx="8851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00B0F0"/>
                </a:solidFill>
                <a:latin typeface="Candara" pitchFamily="34" charset="0"/>
              </a:rPr>
              <a:t>uncle</a:t>
            </a:r>
            <a:endParaRPr lang="en-GB" sz="2400" dirty="0">
              <a:solidFill>
                <a:srgbClr val="00B0F0"/>
              </a:solidFill>
              <a:latin typeface="Candara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364088" y="4725144"/>
            <a:ext cx="7777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0000"/>
                </a:solidFill>
                <a:latin typeface="Candara" pitchFamily="34" charset="0"/>
              </a:rPr>
              <a:t>aunt</a:t>
            </a:r>
            <a:endParaRPr lang="en-GB" sz="2400" dirty="0">
              <a:solidFill>
                <a:srgbClr val="FF0000"/>
              </a:solidFill>
              <a:latin typeface="Candara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707904" y="5229200"/>
            <a:ext cx="10374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u="sng" dirty="0" smtClean="0">
                <a:solidFill>
                  <a:srgbClr val="00B050"/>
                </a:solidFill>
                <a:latin typeface="Candara" pitchFamily="34" charset="0"/>
              </a:rPr>
              <a:t>cousin</a:t>
            </a:r>
            <a:endParaRPr lang="en-GB" sz="2400" b="1" u="sng" dirty="0">
              <a:solidFill>
                <a:srgbClr val="00B050"/>
              </a:solidFill>
              <a:latin typeface="Candara" pitchFamily="34" charset="0"/>
            </a:endParaRPr>
          </a:p>
        </p:txBody>
      </p:sp>
      <p:pic>
        <p:nvPicPr>
          <p:cNvPr id="1026" name="Picture 2" descr="C:\Program Files\Microsoft Office\MEDIA\CAGCAT10\j0186348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8024" y="1700808"/>
            <a:ext cx="812818" cy="1141403"/>
          </a:xfrm>
          <a:prstGeom prst="rect">
            <a:avLst/>
          </a:prstGeom>
          <a:noFill/>
        </p:spPr>
      </p:pic>
      <p:pic>
        <p:nvPicPr>
          <p:cNvPr id="1027" name="Picture 3" descr="C:\Documents and Settings\MojePC\Local Settings\Temporary Internet Files\Content.IE5\KOOMONHK\MC90032453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700808"/>
            <a:ext cx="527649" cy="1176156"/>
          </a:xfrm>
          <a:prstGeom prst="rect">
            <a:avLst/>
          </a:prstGeom>
          <a:noFill/>
        </p:spPr>
      </p:pic>
      <p:pic>
        <p:nvPicPr>
          <p:cNvPr id="1033" name="Picture 9" descr="C:\Documents and Settings\MojePC\Local Settings\Temporary Internet Files\Content.IE5\PZDVN3R5\MC90038318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1484784"/>
            <a:ext cx="1036182" cy="1190929"/>
          </a:xfrm>
          <a:prstGeom prst="rect">
            <a:avLst/>
          </a:prstGeom>
          <a:noFill/>
        </p:spPr>
      </p:pic>
      <p:pic>
        <p:nvPicPr>
          <p:cNvPr id="1036" name="Picture 12" descr="C:\Documents and Settings\MojePC\Local Settings\Temporary Internet Files\Content.IE5\PIV95KXT\MC90034909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08104" y="1844824"/>
            <a:ext cx="792088" cy="990902"/>
          </a:xfrm>
          <a:prstGeom prst="rect">
            <a:avLst/>
          </a:prstGeom>
          <a:noFill/>
        </p:spPr>
      </p:pic>
      <p:pic>
        <p:nvPicPr>
          <p:cNvPr id="1038" name="Picture 14" descr="C:\Documents and Settings\MojePC\Local Settings\Temporary Internet Files\Content.IE5\PZDVN3R5\MC90044052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19672" y="1556792"/>
            <a:ext cx="782960" cy="1252736"/>
          </a:xfrm>
          <a:prstGeom prst="rect">
            <a:avLst/>
          </a:prstGeom>
          <a:noFill/>
        </p:spPr>
      </p:pic>
      <p:pic>
        <p:nvPicPr>
          <p:cNvPr id="1037" name="Picture 13" descr="C:\Documents and Settings\MojePC\Local Settings\Temporary Internet Files\Content.IE5\PIV95KXT\MC900441271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1844824"/>
            <a:ext cx="1008112" cy="1008112"/>
          </a:xfrm>
          <a:prstGeom prst="rect">
            <a:avLst/>
          </a:prstGeom>
          <a:noFill/>
        </p:spPr>
      </p:pic>
      <p:sp>
        <p:nvSpPr>
          <p:cNvPr id="30" name="TextovéPole 29"/>
          <p:cNvSpPr txBox="1"/>
          <p:nvPr/>
        </p:nvSpPr>
        <p:spPr>
          <a:xfrm>
            <a:off x="323528" y="1628800"/>
            <a:ext cx="9476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u="sng" dirty="0" smtClean="0">
                <a:solidFill>
                  <a:srgbClr val="00B0F0"/>
                </a:solidFill>
                <a:latin typeface="Candara" pitchFamily="34" charset="0"/>
              </a:rPr>
              <a:t>MALE</a:t>
            </a:r>
            <a:endParaRPr lang="en-GB" sz="2400" b="1" i="1" u="sng" dirty="0">
              <a:solidFill>
                <a:srgbClr val="00B0F0"/>
              </a:solidFill>
              <a:latin typeface="Candara" pitchFamily="34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164288" y="1700808"/>
            <a:ext cx="12586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i="1" u="sng" dirty="0" smtClean="0">
                <a:solidFill>
                  <a:srgbClr val="FF0000"/>
                </a:solidFill>
                <a:latin typeface="Candara" pitchFamily="34" charset="0"/>
              </a:rPr>
              <a:t>FEMALE</a:t>
            </a:r>
            <a:endParaRPr lang="en-GB" sz="2400" b="1" i="1" u="sng" dirty="0">
              <a:solidFill>
                <a:srgbClr val="FF0000"/>
              </a:solidFill>
              <a:latin typeface="Candara" pitchFamily="34" charset="0"/>
            </a:endParaRPr>
          </a:p>
        </p:txBody>
      </p:sp>
      <p:pic>
        <p:nvPicPr>
          <p:cNvPr id="2056" name="Picture 8" descr="C:\Documents and Settings\MojePC\Local Settings\Temporary Internet Files\Content.IE5\KOOMONHK\MC90039669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75856" y="5301208"/>
            <a:ext cx="664158" cy="1052736"/>
          </a:xfrm>
          <a:prstGeom prst="rect">
            <a:avLst/>
          </a:prstGeom>
          <a:noFill/>
        </p:spPr>
      </p:pic>
      <p:pic>
        <p:nvPicPr>
          <p:cNvPr id="2059" name="Picture 11" descr="C:\Documents and Settings\MojePC\Local Settings\Temporary Internet Files\Content.IE5\PZDVN3R5\MC900355869[1].wm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27984" y="5229200"/>
            <a:ext cx="889175" cy="980708"/>
          </a:xfrm>
          <a:prstGeom prst="rect">
            <a:avLst/>
          </a:prstGeom>
          <a:noFill/>
        </p:spPr>
      </p:pic>
      <p:sp>
        <p:nvSpPr>
          <p:cNvPr id="35" name="TextovéPole 34"/>
          <p:cNvSpPr txBox="1"/>
          <p:nvPr/>
        </p:nvSpPr>
        <p:spPr>
          <a:xfrm>
            <a:off x="1835696" y="3861048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i="1" u="sng" dirty="0" smtClean="0">
                <a:solidFill>
                  <a:srgbClr val="00B050"/>
                </a:solidFill>
                <a:latin typeface="Candara" pitchFamily="34" charset="0"/>
              </a:rPr>
              <a:t>Check your answers:</a:t>
            </a:r>
            <a:endParaRPr lang="en-GB" sz="3200" i="1" u="sng" dirty="0">
              <a:solidFill>
                <a:srgbClr val="00B050"/>
              </a:solidFill>
              <a:latin typeface="Candar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  <p:bldP spid="11" grpId="0"/>
      <p:bldP spid="12" grpId="0"/>
      <p:bldP spid="13" grpId="0"/>
      <p:bldP spid="14" grpId="0"/>
      <p:bldP spid="16" grpId="0"/>
      <p:bldP spid="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Zaoblený obdélník 89"/>
          <p:cNvSpPr/>
          <p:nvPr/>
        </p:nvSpPr>
        <p:spPr>
          <a:xfrm>
            <a:off x="2483768" y="4221088"/>
            <a:ext cx="1296144" cy="504056"/>
          </a:xfrm>
          <a:prstGeom prst="roundRect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Nadpis 10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algn="ctr"/>
            <a:r>
              <a:rPr lang="cs-CZ" i="1" dirty="0" smtClean="0">
                <a:latin typeface="Candara" pitchFamily="34" charset="0"/>
              </a:rPr>
              <a:t>FAMILY TREE</a:t>
            </a:r>
            <a:endParaRPr lang="cs-CZ" i="1" dirty="0">
              <a:latin typeface="Candara" pitchFamily="34" charset="0"/>
            </a:endParaRPr>
          </a:p>
        </p:txBody>
      </p:sp>
      <p:pic>
        <p:nvPicPr>
          <p:cNvPr id="3074" name="Picture 2" descr="C:\Documents and Settings\MojePC\Local Settings\Temporary Internet Files\Content.IE5\3S5DU23J\MC90029588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3789040"/>
            <a:ext cx="962685" cy="1281065"/>
          </a:xfrm>
          <a:prstGeom prst="rect">
            <a:avLst/>
          </a:prstGeom>
          <a:noFill/>
        </p:spPr>
      </p:pic>
      <p:pic>
        <p:nvPicPr>
          <p:cNvPr id="3075" name="Picture 3" descr="C:\Documents and Settings\MojePC\Local Settings\Temporary Internet Files\Content.IE5\PIV95KXT\MC90023288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4725144"/>
            <a:ext cx="570922" cy="994866"/>
          </a:xfrm>
          <a:prstGeom prst="rect">
            <a:avLst/>
          </a:prstGeom>
          <a:noFill/>
        </p:spPr>
      </p:pic>
      <p:pic>
        <p:nvPicPr>
          <p:cNvPr id="3082" name="Picture 10" descr="C:\Documents and Settings\MojePC\Local Settings\Temporary Internet Files\Content.IE5\PIV95KXT\MC90039749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4797152"/>
            <a:ext cx="1177095" cy="966289"/>
          </a:xfrm>
          <a:prstGeom prst="rect">
            <a:avLst/>
          </a:prstGeom>
          <a:noFill/>
        </p:spPr>
      </p:pic>
      <p:sp>
        <p:nvSpPr>
          <p:cNvPr id="38" name="Zaoblený obdélník 37"/>
          <p:cNvSpPr/>
          <p:nvPr/>
        </p:nvSpPr>
        <p:spPr>
          <a:xfrm>
            <a:off x="7164288" y="4221088"/>
            <a:ext cx="1224136" cy="504056"/>
          </a:xfrm>
          <a:prstGeom prst="roundRect">
            <a:avLst/>
          </a:prstGeom>
          <a:solidFill>
            <a:srgbClr val="66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Zaoblený obdélník 38"/>
          <p:cNvSpPr/>
          <p:nvPr/>
        </p:nvSpPr>
        <p:spPr>
          <a:xfrm>
            <a:off x="611560" y="4221088"/>
            <a:ext cx="1224136" cy="504056"/>
          </a:xfrm>
          <a:prstGeom prst="roundRect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Zaoblený obdélník 39"/>
          <p:cNvSpPr/>
          <p:nvPr/>
        </p:nvSpPr>
        <p:spPr>
          <a:xfrm>
            <a:off x="5004048" y="1772816"/>
            <a:ext cx="1368152" cy="504056"/>
          </a:xfrm>
          <a:prstGeom prst="roundRect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Zaoblený obdélník 40"/>
          <p:cNvSpPr/>
          <p:nvPr/>
        </p:nvSpPr>
        <p:spPr>
          <a:xfrm>
            <a:off x="6516216" y="1772816"/>
            <a:ext cx="1368152" cy="504056"/>
          </a:xfrm>
          <a:prstGeom prst="roundRect">
            <a:avLst/>
          </a:prstGeom>
          <a:solidFill>
            <a:srgbClr val="66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Zaoblený obdélník 41"/>
          <p:cNvSpPr/>
          <p:nvPr/>
        </p:nvSpPr>
        <p:spPr>
          <a:xfrm>
            <a:off x="1475656" y="2708920"/>
            <a:ext cx="1296144" cy="504056"/>
          </a:xfrm>
          <a:prstGeom prst="roundRect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Zaoblený obdélník 42"/>
          <p:cNvSpPr/>
          <p:nvPr/>
        </p:nvSpPr>
        <p:spPr>
          <a:xfrm>
            <a:off x="7919864" y="2708920"/>
            <a:ext cx="1224136" cy="504056"/>
          </a:xfrm>
          <a:prstGeom prst="roundRect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Zaoblený obdélník 43"/>
          <p:cNvSpPr/>
          <p:nvPr/>
        </p:nvSpPr>
        <p:spPr>
          <a:xfrm>
            <a:off x="2987824" y="2708920"/>
            <a:ext cx="1224136" cy="504056"/>
          </a:xfrm>
          <a:prstGeom prst="roundRect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Zaoblený obdélník 44"/>
          <p:cNvSpPr/>
          <p:nvPr/>
        </p:nvSpPr>
        <p:spPr>
          <a:xfrm>
            <a:off x="1475656" y="1772816"/>
            <a:ext cx="1368152" cy="504056"/>
          </a:xfrm>
          <a:prstGeom prst="roundRect">
            <a:avLst/>
          </a:prstGeom>
          <a:solidFill>
            <a:srgbClr val="FF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Zaoblený obdélník 45"/>
          <p:cNvSpPr/>
          <p:nvPr/>
        </p:nvSpPr>
        <p:spPr>
          <a:xfrm>
            <a:off x="5220072" y="4221088"/>
            <a:ext cx="1368152" cy="504056"/>
          </a:xfrm>
          <a:prstGeom prst="roundRect">
            <a:avLst/>
          </a:prstGeom>
          <a:solidFill>
            <a:srgbClr val="66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Zaoblený obdélník 46"/>
          <p:cNvSpPr/>
          <p:nvPr/>
        </p:nvSpPr>
        <p:spPr>
          <a:xfrm>
            <a:off x="6372200" y="2708920"/>
            <a:ext cx="1296144" cy="504056"/>
          </a:xfrm>
          <a:prstGeom prst="roundRect">
            <a:avLst/>
          </a:prstGeom>
          <a:solidFill>
            <a:srgbClr val="66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Zaoblený obdélník 47"/>
          <p:cNvSpPr/>
          <p:nvPr/>
        </p:nvSpPr>
        <p:spPr>
          <a:xfrm>
            <a:off x="4932040" y="2708920"/>
            <a:ext cx="1152128" cy="504056"/>
          </a:xfrm>
          <a:prstGeom prst="roundRect">
            <a:avLst/>
          </a:prstGeom>
          <a:solidFill>
            <a:srgbClr val="66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Zaoblený obdélník 48"/>
          <p:cNvSpPr/>
          <p:nvPr/>
        </p:nvSpPr>
        <p:spPr>
          <a:xfrm>
            <a:off x="3059832" y="1772816"/>
            <a:ext cx="1368152" cy="504056"/>
          </a:xfrm>
          <a:prstGeom prst="roundRect">
            <a:avLst/>
          </a:prstGeom>
          <a:solidFill>
            <a:srgbClr val="66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ovéPole 50"/>
          <p:cNvSpPr txBox="1"/>
          <p:nvPr/>
        </p:nvSpPr>
        <p:spPr>
          <a:xfrm>
            <a:off x="6732240" y="5877272"/>
            <a:ext cx="12698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grandpa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6732240" y="5877272"/>
            <a:ext cx="12698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grandpa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3275856" y="5805264"/>
            <a:ext cx="8531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mum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1691680" y="6021288"/>
            <a:ext cx="13500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grandma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7962266" y="6021288"/>
            <a:ext cx="11817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brother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4932040" y="5877272"/>
            <a:ext cx="8867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sister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4067944" y="6093296"/>
            <a:ext cx="7777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aunt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58" name="TextovéPole 57"/>
          <p:cNvSpPr txBox="1"/>
          <p:nvPr/>
        </p:nvSpPr>
        <p:spPr>
          <a:xfrm>
            <a:off x="683568" y="5805264"/>
            <a:ext cx="8851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uncle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0" y="6093296"/>
            <a:ext cx="6751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dad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1691680" y="6021288"/>
            <a:ext cx="13500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smtClean="0">
                <a:latin typeface="Candara" pitchFamily="34" charset="0"/>
              </a:rPr>
              <a:t>grandma</a:t>
            </a:r>
            <a:endParaRPr lang="en-GB" sz="2400">
              <a:latin typeface="Candara" pitchFamily="34" charset="0"/>
            </a:endParaRPr>
          </a:p>
        </p:txBody>
      </p:sp>
      <p:sp>
        <p:nvSpPr>
          <p:cNvPr id="61" name="Zaoblený obdélník 60"/>
          <p:cNvSpPr/>
          <p:nvPr/>
        </p:nvSpPr>
        <p:spPr>
          <a:xfrm>
            <a:off x="0" y="2708920"/>
            <a:ext cx="1296144" cy="504056"/>
          </a:xfrm>
          <a:prstGeom prst="roundRect">
            <a:avLst/>
          </a:prstGeom>
          <a:solidFill>
            <a:srgbClr val="66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bdélník 63"/>
          <p:cNvSpPr/>
          <p:nvPr/>
        </p:nvSpPr>
        <p:spPr>
          <a:xfrm>
            <a:off x="2843808" y="2060848"/>
            <a:ext cx="216024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bdélník 64"/>
          <p:cNvSpPr/>
          <p:nvPr/>
        </p:nvSpPr>
        <p:spPr>
          <a:xfrm>
            <a:off x="6372200" y="2060848"/>
            <a:ext cx="144016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bdélník 65"/>
          <p:cNvSpPr/>
          <p:nvPr/>
        </p:nvSpPr>
        <p:spPr>
          <a:xfrm>
            <a:off x="4211960" y="2852936"/>
            <a:ext cx="72008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bdélník 66"/>
          <p:cNvSpPr/>
          <p:nvPr/>
        </p:nvSpPr>
        <p:spPr>
          <a:xfrm>
            <a:off x="7668344" y="2852936"/>
            <a:ext cx="288032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bdélník 67"/>
          <p:cNvSpPr/>
          <p:nvPr/>
        </p:nvSpPr>
        <p:spPr>
          <a:xfrm>
            <a:off x="1259632" y="2852936"/>
            <a:ext cx="216024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bdélník 68"/>
          <p:cNvSpPr/>
          <p:nvPr/>
        </p:nvSpPr>
        <p:spPr>
          <a:xfrm>
            <a:off x="2411760" y="2492896"/>
            <a:ext cx="1152128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bdélník 69"/>
          <p:cNvSpPr/>
          <p:nvPr/>
        </p:nvSpPr>
        <p:spPr>
          <a:xfrm>
            <a:off x="5724128" y="2492896"/>
            <a:ext cx="1224136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bdélník 70"/>
          <p:cNvSpPr/>
          <p:nvPr/>
        </p:nvSpPr>
        <p:spPr>
          <a:xfrm>
            <a:off x="2411760" y="2276872"/>
            <a:ext cx="45719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bdélník 72"/>
          <p:cNvSpPr/>
          <p:nvPr/>
        </p:nvSpPr>
        <p:spPr>
          <a:xfrm>
            <a:off x="5724128" y="2276872"/>
            <a:ext cx="45719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bdélník 73"/>
          <p:cNvSpPr/>
          <p:nvPr/>
        </p:nvSpPr>
        <p:spPr>
          <a:xfrm>
            <a:off x="2843808" y="1916832"/>
            <a:ext cx="216024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bdélník 74"/>
          <p:cNvSpPr/>
          <p:nvPr/>
        </p:nvSpPr>
        <p:spPr>
          <a:xfrm>
            <a:off x="6372200" y="1916832"/>
            <a:ext cx="144016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bdélník 76"/>
          <p:cNvSpPr/>
          <p:nvPr/>
        </p:nvSpPr>
        <p:spPr>
          <a:xfrm>
            <a:off x="2627784" y="2492896"/>
            <a:ext cx="45719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bdélník 77"/>
          <p:cNvSpPr/>
          <p:nvPr/>
        </p:nvSpPr>
        <p:spPr>
          <a:xfrm>
            <a:off x="3131840" y="2492896"/>
            <a:ext cx="45719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bdélník 78"/>
          <p:cNvSpPr/>
          <p:nvPr/>
        </p:nvSpPr>
        <p:spPr>
          <a:xfrm>
            <a:off x="6012160" y="2492896"/>
            <a:ext cx="45719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bdélník 79"/>
          <p:cNvSpPr/>
          <p:nvPr/>
        </p:nvSpPr>
        <p:spPr>
          <a:xfrm>
            <a:off x="6516216" y="2492896"/>
            <a:ext cx="45719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bdélník 80"/>
          <p:cNvSpPr/>
          <p:nvPr/>
        </p:nvSpPr>
        <p:spPr>
          <a:xfrm>
            <a:off x="3491880" y="2276872"/>
            <a:ext cx="45719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bdélník 81"/>
          <p:cNvSpPr/>
          <p:nvPr/>
        </p:nvSpPr>
        <p:spPr>
          <a:xfrm>
            <a:off x="6876256" y="2276872"/>
            <a:ext cx="45719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bdélník 82"/>
          <p:cNvSpPr/>
          <p:nvPr/>
        </p:nvSpPr>
        <p:spPr>
          <a:xfrm>
            <a:off x="4211960" y="2996952"/>
            <a:ext cx="72008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bdélník 83"/>
          <p:cNvSpPr/>
          <p:nvPr/>
        </p:nvSpPr>
        <p:spPr>
          <a:xfrm>
            <a:off x="7668344" y="2996952"/>
            <a:ext cx="288032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Obdélník 84"/>
          <p:cNvSpPr/>
          <p:nvPr/>
        </p:nvSpPr>
        <p:spPr>
          <a:xfrm>
            <a:off x="1259632" y="2996952"/>
            <a:ext cx="216024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bdélník 85"/>
          <p:cNvSpPr/>
          <p:nvPr/>
        </p:nvSpPr>
        <p:spPr>
          <a:xfrm>
            <a:off x="3707904" y="3212976"/>
            <a:ext cx="45719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bdélník 86"/>
          <p:cNvSpPr/>
          <p:nvPr/>
        </p:nvSpPr>
        <p:spPr>
          <a:xfrm>
            <a:off x="5292080" y="3212976"/>
            <a:ext cx="45719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bdélník 87"/>
          <p:cNvSpPr/>
          <p:nvPr/>
        </p:nvSpPr>
        <p:spPr>
          <a:xfrm>
            <a:off x="3707904" y="3501008"/>
            <a:ext cx="1656184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bdélník 88"/>
          <p:cNvSpPr/>
          <p:nvPr/>
        </p:nvSpPr>
        <p:spPr>
          <a:xfrm>
            <a:off x="5292080" y="3573016"/>
            <a:ext cx="45719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bdélník 90"/>
          <p:cNvSpPr/>
          <p:nvPr/>
        </p:nvSpPr>
        <p:spPr>
          <a:xfrm>
            <a:off x="3707904" y="3573016"/>
            <a:ext cx="45719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ovéPole 91"/>
          <p:cNvSpPr txBox="1"/>
          <p:nvPr/>
        </p:nvSpPr>
        <p:spPr>
          <a:xfrm>
            <a:off x="683568" y="5805264"/>
            <a:ext cx="8851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uncle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4067944" y="6093296"/>
            <a:ext cx="7777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aunt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94" name="Obdélník 93"/>
          <p:cNvSpPr/>
          <p:nvPr/>
        </p:nvSpPr>
        <p:spPr>
          <a:xfrm>
            <a:off x="4499992" y="3573016"/>
            <a:ext cx="72008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bdélník 94"/>
          <p:cNvSpPr/>
          <p:nvPr/>
        </p:nvSpPr>
        <p:spPr>
          <a:xfrm>
            <a:off x="611560" y="3212976"/>
            <a:ext cx="72008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bdélník 95"/>
          <p:cNvSpPr/>
          <p:nvPr/>
        </p:nvSpPr>
        <p:spPr>
          <a:xfrm>
            <a:off x="8388424" y="3212976"/>
            <a:ext cx="72008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bdélník 96"/>
          <p:cNvSpPr/>
          <p:nvPr/>
        </p:nvSpPr>
        <p:spPr>
          <a:xfrm>
            <a:off x="7092280" y="3212976"/>
            <a:ext cx="72008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bdélník 97"/>
          <p:cNvSpPr/>
          <p:nvPr/>
        </p:nvSpPr>
        <p:spPr>
          <a:xfrm>
            <a:off x="1907704" y="3212976"/>
            <a:ext cx="72008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bdélník 98"/>
          <p:cNvSpPr/>
          <p:nvPr/>
        </p:nvSpPr>
        <p:spPr>
          <a:xfrm>
            <a:off x="611560" y="3501008"/>
            <a:ext cx="1368152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bdélník 99"/>
          <p:cNvSpPr/>
          <p:nvPr/>
        </p:nvSpPr>
        <p:spPr>
          <a:xfrm>
            <a:off x="7092280" y="3501008"/>
            <a:ext cx="1368152" cy="72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bdélník 101"/>
          <p:cNvSpPr/>
          <p:nvPr/>
        </p:nvSpPr>
        <p:spPr>
          <a:xfrm flipH="1">
            <a:off x="1187624" y="3573016"/>
            <a:ext cx="45719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Obdélník 102"/>
          <p:cNvSpPr/>
          <p:nvPr/>
        </p:nvSpPr>
        <p:spPr>
          <a:xfrm flipH="1">
            <a:off x="7740352" y="3573016"/>
            <a:ext cx="45719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TextovéPole 104"/>
          <p:cNvSpPr txBox="1"/>
          <p:nvPr/>
        </p:nvSpPr>
        <p:spPr>
          <a:xfrm>
            <a:off x="5868144" y="6093296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cousin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106" name="TextovéPole 105"/>
          <p:cNvSpPr txBox="1"/>
          <p:nvPr/>
        </p:nvSpPr>
        <p:spPr>
          <a:xfrm>
            <a:off x="5868144" y="6093296"/>
            <a:ext cx="10230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latin typeface="Candara" pitchFamily="34" charset="0"/>
              </a:rPr>
              <a:t>cousin</a:t>
            </a:r>
            <a:endParaRPr lang="en-GB" sz="2400" dirty="0">
              <a:latin typeface="Candara" pitchFamily="34" charset="0"/>
            </a:endParaRPr>
          </a:p>
        </p:txBody>
      </p:sp>
      <p:sp>
        <p:nvSpPr>
          <p:cNvPr id="107" name="Zaoblený obdélník 106"/>
          <p:cNvSpPr/>
          <p:nvPr/>
        </p:nvSpPr>
        <p:spPr>
          <a:xfrm>
            <a:off x="4139952" y="5013176"/>
            <a:ext cx="720080" cy="504056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TextovéPole 103"/>
          <p:cNvSpPr txBox="1"/>
          <p:nvPr/>
        </p:nvSpPr>
        <p:spPr>
          <a:xfrm>
            <a:off x="4211960" y="5013176"/>
            <a:ext cx="5950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smtClean="0">
                <a:solidFill>
                  <a:schemeClr val="bg1"/>
                </a:solidFill>
                <a:latin typeface="Candara" pitchFamily="34" charset="0"/>
              </a:rPr>
              <a:t>me</a:t>
            </a:r>
            <a:endParaRPr lang="en-GB" sz="2400" b="1">
              <a:solidFill>
                <a:schemeClr val="bg1"/>
              </a:solidFill>
              <a:latin typeface="Candara" pitchFamily="34" charset="0"/>
            </a:endParaRPr>
          </a:p>
        </p:txBody>
      </p:sp>
      <p:pic>
        <p:nvPicPr>
          <p:cNvPr id="108" name="Picture 3" descr="C:\Documents and Settings\MojePC\Local Settings\Temporary Internet Files\Content.IE5\PIV95KXT\MC90015719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2" y="1124744"/>
            <a:ext cx="481901" cy="644281"/>
          </a:xfrm>
          <a:prstGeom prst="rect">
            <a:avLst/>
          </a:prstGeom>
          <a:noFill/>
        </p:spPr>
      </p:pic>
      <p:pic>
        <p:nvPicPr>
          <p:cNvPr id="109" name="Picture 2" descr="C:\Documents and Settings\MojePC\Local Settings\Temporary Internet Files\Content.IE5\PZDVN3R5\MC900024437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1268760"/>
            <a:ext cx="596877" cy="594863"/>
          </a:xfrm>
          <a:prstGeom prst="rect">
            <a:avLst/>
          </a:prstGeom>
          <a:noFill/>
        </p:spPr>
      </p:pic>
      <p:pic>
        <p:nvPicPr>
          <p:cNvPr id="3083" name="Picture 11" descr="C:\Documents and Settings\MojePC\Local Settings\Temporary Internet Files\Content.IE5\KOOMONHK\MC900157195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1880" y="1124744"/>
            <a:ext cx="508846" cy="648072"/>
          </a:xfrm>
          <a:prstGeom prst="rect">
            <a:avLst/>
          </a:prstGeom>
          <a:noFill/>
        </p:spPr>
      </p:pic>
      <p:pic>
        <p:nvPicPr>
          <p:cNvPr id="111" name="Picture 5" descr="C:\Documents and Settings\MojePC\Local Settings\Temporary Internet Files\Content.IE5\3S5DU23J\MC900183092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76257" y="1268760"/>
            <a:ext cx="569696" cy="492648"/>
          </a:xfrm>
          <a:prstGeom prst="rect">
            <a:avLst/>
          </a:prstGeom>
          <a:noFill/>
        </p:spPr>
      </p:pic>
      <p:pic>
        <p:nvPicPr>
          <p:cNvPr id="3085" name="Picture 13" descr="C:\Documents and Settings\MojePC\Local Settings\Temporary Internet Files\Content.IE5\PZDVN3R5\MC900440670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99592" y="4725144"/>
            <a:ext cx="651349" cy="651349"/>
          </a:xfrm>
          <a:prstGeom prst="rect">
            <a:avLst/>
          </a:prstGeom>
          <a:noFill/>
        </p:spPr>
      </p:pic>
      <p:pic>
        <p:nvPicPr>
          <p:cNvPr id="114" name="Picture 8" descr="C:\Documents and Settings\MojePC\Local Settings\Temporary Internet Files\Content.IE5\PIV95KXT\MC900440512[1].wm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524328" y="4725144"/>
            <a:ext cx="504056" cy="6367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Nadpis 10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algn="ctr"/>
            <a:r>
              <a:rPr lang="cs-CZ" i="1" dirty="0" smtClean="0">
                <a:latin typeface="Candara" pitchFamily="34" charset="0"/>
              </a:rPr>
              <a:t>FAMILY TREE</a:t>
            </a:r>
            <a:endParaRPr lang="cs-CZ" dirty="0">
              <a:latin typeface="Candara" pitchFamily="34" charset="0"/>
            </a:endParaRPr>
          </a:p>
        </p:txBody>
      </p:sp>
      <p:grpSp>
        <p:nvGrpSpPr>
          <p:cNvPr id="111" name="Skupina 110"/>
          <p:cNvGrpSpPr/>
          <p:nvPr/>
        </p:nvGrpSpPr>
        <p:grpSpPr>
          <a:xfrm>
            <a:off x="0" y="1124744"/>
            <a:ext cx="9144000" cy="4638697"/>
            <a:chOff x="0" y="1124744"/>
            <a:chExt cx="9144000" cy="4638697"/>
          </a:xfrm>
        </p:grpSpPr>
        <p:grpSp>
          <p:nvGrpSpPr>
            <p:cNvPr id="72" name="Skupina 71"/>
            <p:cNvGrpSpPr/>
            <p:nvPr/>
          </p:nvGrpSpPr>
          <p:grpSpPr>
            <a:xfrm>
              <a:off x="0" y="1772816"/>
              <a:ext cx="9144000" cy="3990625"/>
              <a:chOff x="0" y="1772816"/>
              <a:chExt cx="9144000" cy="3990625"/>
            </a:xfrm>
          </p:grpSpPr>
          <p:sp>
            <p:nvSpPr>
              <p:cNvPr id="90" name="Zaoblený obdélník 89"/>
              <p:cNvSpPr/>
              <p:nvPr/>
            </p:nvSpPr>
            <p:spPr>
              <a:xfrm>
                <a:off x="2483768" y="4221088"/>
                <a:ext cx="1296144" cy="504056"/>
              </a:xfrm>
              <a:prstGeom prst="roundRect">
                <a:avLst/>
              </a:prstGeom>
              <a:solidFill>
                <a:srgbClr val="FF33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3074" name="Picture 2" descr="C:\Documents and Settings\MojePC\Local Settings\Temporary Internet Files\Content.IE5\3S5DU23J\MC900295889[1].wmf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4067944" y="3789040"/>
                <a:ext cx="962685" cy="1281065"/>
              </a:xfrm>
              <a:prstGeom prst="rect">
                <a:avLst/>
              </a:prstGeom>
              <a:noFill/>
            </p:spPr>
          </p:pic>
          <p:pic>
            <p:nvPicPr>
              <p:cNvPr id="3075" name="Picture 3" descr="C:\Documents and Settings\MojePC\Local Settings\Temporary Internet Files\Content.IE5\PIV95KXT\MC900232886[1].wmf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555776" y="4725144"/>
                <a:ext cx="570922" cy="994866"/>
              </a:xfrm>
              <a:prstGeom prst="rect">
                <a:avLst/>
              </a:prstGeom>
              <a:noFill/>
            </p:spPr>
          </p:pic>
          <p:pic>
            <p:nvPicPr>
              <p:cNvPr id="3082" name="Picture 10" descr="C:\Documents and Settings\MojePC\Local Settings\Temporary Internet Files\Content.IE5\PIV95KXT\MC900397498[1].wmf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5436096" y="4797152"/>
                <a:ext cx="1177095" cy="966289"/>
              </a:xfrm>
              <a:prstGeom prst="rect">
                <a:avLst/>
              </a:prstGeom>
              <a:noFill/>
            </p:spPr>
          </p:pic>
          <p:sp>
            <p:nvSpPr>
              <p:cNvPr id="38" name="Zaoblený obdélník 37"/>
              <p:cNvSpPr/>
              <p:nvPr/>
            </p:nvSpPr>
            <p:spPr>
              <a:xfrm>
                <a:off x="7164288" y="4221088"/>
                <a:ext cx="1224136" cy="504056"/>
              </a:xfrm>
              <a:prstGeom prst="roundRect">
                <a:avLst/>
              </a:prstGeom>
              <a:solidFill>
                <a:srgbClr val="6699F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Zaoblený obdélník 38"/>
              <p:cNvSpPr/>
              <p:nvPr/>
            </p:nvSpPr>
            <p:spPr>
              <a:xfrm>
                <a:off x="611560" y="4221088"/>
                <a:ext cx="1224136" cy="504056"/>
              </a:xfrm>
              <a:prstGeom prst="roundRect">
                <a:avLst/>
              </a:prstGeom>
              <a:solidFill>
                <a:srgbClr val="FF33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Zaoblený obdélník 39"/>
              <p:cNvSpPr/>
              <p:nvPr/>
            </p:nvSpPr>
            <p:spPr>
              <a:xfrm>
                <a:off x="5004048" y="1772816"/>
                <a:ext cx="1368152" cy="504056"/>
              </a:xfrm>
              <a:prstGeom prst="roundRect">
                <a:avLst/>
              </a:prstGeom>
              <a:solidFill>
                <a:srgbClr val="FF33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1" name="Zaoblený obdélník 40"/>
              <p:cNvSpPr/>
              <p:nvPr/>
            </p:nvSpPr>
            <p:spPr>
              <a:xfrm>
                <a:off x="6516216" y="1772816"/>
                <a:ext cx="1368152" cy="504056"/>
              </a:xfrm>
              <a:prstGeom prst="roundRect">
                <a:avLst/>
              </a:prstGeom>
              <a:solidFill>
                <a:srgbClr val="6699F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2" name="Zaoblený obdélník 41"/>
              <p:cNvSpPr/>
              <p:nvPr/>
            </p:nvSpPr>
            <p:spPr>
              <a:xfrm>
                <a:off x="1475656" y="2708920"/>
                <a:ext cx="1296144" cy="504056"/>
              </a:xfrm>
              <a:prstGeom prst="roundRect">
                <a:avLst/>
              </a:prstGeom>
              <a:solidFill>
                <a:srgbClr val="FF33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3" name="Zaoblený obdélník 42"/>
              <p:cNvSpPr/>
              <p:nvPr/>
            </p:nvSpPr>
            <p:spPr>
              <a:xfrm>
                <a:off x="7919864" y="2708920"/>
                <a:ext cx="1224136" cy="504056"/>
              </a:xfrm>
              <a:prstGeom prst="roundRect">
                <a:avLst/>
              </a:prstGeom>
              <a:solidFill>
                <a:srgbClr val="FF33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4" name="Zaoblený obdélník 43"/>
              <p:cNvSpPr/>
              <p:nvPr/>
            </p:nvSpPr>
            <p:spPr>
              <a:xfrm>
                <a:off x="2987824" y="2708920"/>
                <a:ext cx="1224136" cy="504056"/>
              </a:xfrm>
              <a:prstGeom prst="roundRect">
                <a:avLst/>
              </a:prstGeom>
              <a:solidFill>
                <a:srgbClr val="FF33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5" name="Zaoblený obdélník 44"/>
              <p:cNvSpPr/>
              <p:nvPr/>
            </p:nvSpPr>
            <p:spPr>
              <a:xfrm>
                <a:off x="1475656" y="1772816"/>
                <a:ext cx="1368152" cy="504056"/>
              </a:xfrm>
              <a:prstGeom prst="roundRect">
                <a:avLst/>
              </a:prstGeom>
              <a:solidFill>
                <a:srgbClr val="FF33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6" name="Zaoblený obdélník 45"/>
              <p:cNvSpPr/>
              <p:nvPr/>
            </p:nvSpPr>
            <p:spPr>
              <a:xfrm>
                <a:off x="5220072" y="4221088"/>
                <a:ext cx="1368152" cy="504056"/>
              </a:xfrm>
              <a:prstGeom prst="roundRect">
                <a:avLst/>
              </a:prstGeom>
              <a:solidFill>
                <a:srgbClr val="6699F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7" name="Zaoblený obdélník 46"/>
              <p:cNvSpPr/>
              <p:nvPr/>
            </p:nvSpPr>
            <p:spPr>
              <a:xfrm>
                <a:off x="6372200" y="2708920"/>
                <a:ext cx="1296144" cy="504056"/>
              </a:xfrm>
              <a:prstGeom prst="roundRect">
                <a:avLst/>
              </a:prstGeom>
              <a:solidFill>
                <a:srgbClr val="6699F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8" name="Zaoblený obdélník 47"/>
              <p:cNvSpPr/>
              <p:nvPr/>
            </p:nvSpPr>
            <p:spPr>
              <a:xfrm>
                <a:off x="4932040" y="2708920"/>
                <a:ext cx="1152128" cy="504056"/>
              </a:xfrm>
              <a:prstGeom prst="roundRect">
                <a:avLst/>
              </a:prstGeom>
              <a:solidFill>
                <a:srgbClr val="6699F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9" name="Zaoblený obdélník 48"/>
              <p:cNvSpPr/>
              <p:nvPr/>
            </p:nvSpPr>
            <p:spPr>
              <a:xfrm>
                <a:off x="3059832" y="1772816"/>
                <a:ext cx="1368152" cy="504056"/>
              </a:xfrm>
              <a:prstGeom prst="roundRect">
                <a:avLst/>
              </a:prstGeom>
              <a:solidFill>
                <a:srgbClr val="6699F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1" name="TextovéPole 50"/>
              <p:cNvSpPr txBox="1"/>
              <p:nvPr/>
            </p:nvSpPr>
            <p:spPr>
              <a:xfrm>
                <a:off x="6588224" y="1772816"/>
                <a:ext cx="126989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smtClean="0">
                    <a:latin typeface="Candara" pitchFamily="34" charset="0"/>
                  </a:rPr>
                  <a:t>grandpa</a:t>
                </a:r>
                <a:endParaRPr lang="en-GB" sz="2400">
                  <a:latin typeface="Candara" pitchFamily="34" charset="0"/>
                </a:endParaRPr>
              </a:p>
            </p:txBody>
          </p:sp>
          <p:sp>
            <p:nvSpPr>
              <p:cNvPr id="52" name="TextovéPole 51"/>
              <p:cNvSpPr txBox="1"/>
              <p:nvPr/>
            </p:nvSpPr>
            <p:spPr>
              <a:xfrm>
                <a:off x="3059832" y="1772816"/>
                <a:ext cx="126989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smtClean="0">
                    <a:latin typeface="Candara" pitchFamily="34" charset="0"/>
                  </a:rPr>
                  <a:t>grandpa</a:t>
                </a:r>
                <a:endParaRPr lang="en-GB" sz="2400">
                  <a:latin typeface="Candara" pitchFamily="34" charset="0"/>
                </a:endParaRPr>
              </a:p>
            </p:txBody>
          </p:sp>
          <p:sp>
            <p:nvSpPr>
              <p:cNvPr id="53" name="TextovéPole 52"/>
              <p:cNvSpPr txBox="1"/>
              <p:nvPr/>
            </p:nvSpPr>
            <p:spPr>
              <a:xfrm>
                <a:off x="3203848" y="2708920"/>
                <a:ext cx="85311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smtClean="0">
                    <a:latin typeface="Candara" pitchFamily="34" charset="0"/>
                  </a:rPr>
                  <a:t>mum</a:t>
                </a:r>
                <a:endParaRPr lang="en-GB" sz="2400">
                  <a:latin typeface="Candara" pitchFamily="34" charset="0"/>
                </a:endParaRPr>
              </a:p>
            </p:txBody>
          </p:sp>
          <p:sp>
            <p:nvSpPr>
              <p:cNvPr id="54" name="TextovéPole 53"/>
              <p:cNvSpPr txBox="1"/>
              <p:nvPr/>
            </p:nvSpPr>
            <p:spPr>
              <a:xfrm>
                <a:off x="5076056" y="1772816"/>
                <a:ext cx="135005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smtClean="0">
                    <a:latin typeface="Candara" pitchFamily="34" charset="0"/>
                  </a:rPr>
                  <a:t>grandma</a:t>
                </a:r>
                <a:endParaRPr lang="en-GB" sz="2400">
                  <a:latin typeface="Candara" pitchFamily="34" charset="0"/>
                </a:endParaRPr>
              </a:p>
            </p:txBody>
          </p:sp>
          <p:sp>
            <p:nvSpPr>
              <p:cNvPr id="55" name="TextovéPole 54"/>
              <p:cNvSpPr txBox="1"/>
              <p:nvPr/>
            </p:nvSpPr>
            <p:spPr>
              <a:xfrm>
                <a:off x="5364088" y="4221088"/>
                <a:ext cx="1181734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smtClean="0">
                    <a:latin typeface="Candara" pitchFamily="34" charset="0"/>
                  </a:rPr>
                  <a:t>brother</a:t>
                </a:r>
                <a:endParaRPr lang="en-GB" sz="2400">
                  <a:latin typeface="Candara" pitchFamily="34" charset="0"/>
                </a:endParaRPr>
              </a:p>
            </p:txBody>
          </p:sp>
          <p:sp>
            <p:nvSpPr>
              <p:cNvPr id="56" name="TextovéPole 55"/>
              <p:cNvSpPr txBox="1"/>
              <p:nvPr/>
            </p:nvSpPr>
            <p:spPr>
              <a:xfrm>
                <a:off x="2627784" y="4221088"/>
                <a:ext cx="886781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smtClean="0">
                    <a:latin typeface="Candara" pitchFamily="34" charset="0"/>
                  </a:rPr>
                  <a:t>sister</a:t>
                </a:r>
                <a:endParaRPr lang="en-GB" sz="2400">
                  <a:latin typeface="Candara" pitchFamily="34" charset="0"/>
                </a:endParaRPr>
              </a:p>
            </p:txBody>
          </p:sp>
          <p:sp>
            <p:nvSpPr>
              <p:cNvPr id="57" name="TextovéPole 56"/>
              <p:cNvSpPr txBox="1"/>
              <p:nvPr/>
            </p:nvSpPr>
            <p:spPr>
              <a:xfrm>
                <a:off x="1763688" y="2708920"/>
                <a:ext cx="77777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smtClean="0">
                    <a:latin typeface="Candara" pitchFamily="34" charset="0"/>
                  </a:rPr>
                  <a:t>aunt</a:t>
                </a:r>
                <a:endParaRPr lang="en-GB" sz="2400">
                  <a:latin typeface="Candara" pitchFamily="34" charset="0"/>
                </a:endParaRPr>
              </a:p>
            </p:txBody>
          </p:sp>
          <p:sp>
            <p:nvSpPr>
              <p:cNvPr id="58" name="TextovéPole 57"/>
              <p:cNvSpPr txBox="1"/>
              <p:nvPr/>
            </p:nvSpPr>
            <p:spPr>
              <a:xfrm>
                <a:off x="6588224" y="2708920"/>
                <a:ext cx="88517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smtClean="0">
                    <a:latin typeface="Candara" pitchFamily="34" charset="0"/>
                  </a:rPr>
                  <a:t>uncle</a:t>
                </a:r>
                <a:endParaRPr lang="en-GB" sz="2400">
                  <a:latin typeface="Candara" pitchFamily="34" charset="0"/>
                </a:endParaRPr>
              </a:p>
            </p:txBody>
          </p:sp>
          <p:sp>
            <p:nvSpPr>
              <p:cNvPr id="59" name="TextovéPole 58"/>
              <p:cNvSpPr txBox="1"/>
              <p:nvPr/>
            </p:nvSpPr>
            <p:spPr>
              <a:xfrm>
                <a:off x="5148064" y="2708920"/>
                <a:ext cx="67518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smtClean="0">
                    <a:latin typeface="Candara" pitchFamily="34" charset="0"/>
                  </a:rPr>
                  <a:t>dad</a:t>
                </a:r>
                <a:endParaRPr lang="en-GB" sz="2400">
                  <a:latin typeface="Candara" pitchFamily="34" charset="0"/>
                </a:endParaRPr>
              </a:p>
            </p:txBody>
          </p:sp>
          <p:sp>
            <p:nvSpPr>
              <p:cNvPr id="60" name="TextovéPole 59"/>
              <p:cNvSpPr txBox="1"/>
              <p:nvPr/>
            </p:nvSpPr>
            <p:spPr>
              <a:xfrm>
                <a:off x="1475656" y="1772816"/>
                <a:ext cx="1350050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smtClean="0">
                    <a:latin typeface="Candara" pitchFamily="34" charset="0"/>
                  </a:rPr>
                  <a:t>grandma</a:t>
                </a:r>
                <a:endParaRPr lang="en-GB" sz="2400">
                  <a:latin typeface="Candara" pitchFamily="34" charset="0"/>
                </a:endParaRPr>
              </a:p>
            </p:txBody>
          </p:sp>
          <p:sp>
            <p:nvSpPr>
              <p:cNvPr id="61" name="Zaoblený obdélník 60"/>
              <p:cNvSpPr/>
              <p:nvPr/>
            </p:nvSpPr>
            <p:spPr>
              <a:xfrm>
                <a:off x="0" y="2708920"/>
                <a:ext cx="1296144" cy="504056"/>
              </a:xfrm>
              <a:prstGeom prst="roundRect">
                <a:avLst/>
              </a:prstGeom>
              <a:solidFill>
                <a:srgbClr val="6699F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Obdélník 63"/>
              <p:cNvSpPr/>
              <p:nvPr/>
            </p:nvSpPr>
            <p:spPr>
              <a:xfrm>
                <a:off x="2843808" y="2060848"/>
                <a:ext cx="216024" cy="4571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5" name="Obdélník 64"/>
              <p:cNvSpPr/>
              <p:nvPr/>
            </p:nvSpPr>
            <p:spPr>
              <a:xfrm>
                <a:off x="6372200" y="2060848"/>
                <a:ext cx="144016" cy="4571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6" name="Obdélník 65"/>
              <p:cNvSpPr/>
              <p:nvPr/>
            </p:nvSpPr>
            <p:spPr>
              <a:xfrm>
                <a:off x="4211960" y="2852936"/>
                <a:ext cx="720080" cy="4571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7" name="Obdélník 66"/>
              <p:cNvSpPr/>
              <p:nvPr/>
            </p:nvSpPr>
            <p:spPr>
              <a:xfrm>
                <a:off x="7668344" y="2852936"/>
                <a:ext cx="288032" cy="4571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8" name="Obdélník 67"/>
              <p:cNvSpPr/>
              <p:nvPr/>
            </p:nvSpPr>
            <p:spPr>
              <a:xfrm>
                <a:off x="1259632" y="2852936"/>
                <a:ext cx="216024" cy="4571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9" name="Obdélník 68"/>
              <p:cNvSpPr/>
              <p:nvPr/>
            </p:nvSpPr>
            <p:spPr>
              <a:xfrm>
                <a:off x="2411760" y="2492896"/>
                <a:ext cx="1152128" cy="4571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" name="Obdélník 69"/>
              <p:cNvSpPr/>
              <p:nvPr/>
            </p:nvSpPr>
            <p:spPr>
              <a:xfrm>
                <a:off x="5724128" y="2492896"/>
                <a:ext cx="1224136" cy="4571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1" name="Obdélník 70"/>
              <p:cNvSpPr/>
              <p:nvPr/>
            </p:nvSpPr>
            <p:spPr>
              <a:xfrm>
                <a:off x="2411760" y="2276872"/>
                <a:ext cx="45719" cy="21602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3" name="Obdélník 72"/>
              <p:cNvSpPr/>
              <p:nvPr/>
            </p:nvSpPr>
            <p:spPr>
              <a:xfrm>
                <a:off x="5724128" y="2276872"/>
                <a:ext cx="45719" cy="21602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" name="Obdélník 73"/>
              <p:cNvSpPr/>
              <p:nvPr/>
            </p:nvSpPr>
            <p:spPr>
              <a:xfrm>
                <a:off x="2843808" y="1916832"/>
                <a:ext cx="216024" cy="4571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5" name="Obdélník 74"/>
              <p:cNvSpPr/>
              <p:nvPr/>
            </p:nvSpPr>
            <p:spPr>
              <a:xfrm>
                <a:off x="6372200" y="1916832"/>
                <a:ext cx="144016" cy="4571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7" name="Obdélník 76"/>
              <p:cNvSpPr/>
              <p:nvPr/>
            </p:nvSpPr>
            <p:spPr>
              <a:xfrm>
                <a:off x="2627784" y="2492896"/>
                <a:ext cx="45719" cy="21602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8" name="Obdélník 77"/>
              <p:cNvSpPr/>
              <p:nvPr/>
            </p:nvSpPr>
            <p:spPr>
              <a:xfrm>
                <a:off x="3131840" y="2492896"/>
                <a:ext cx="45719" cy="21602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9" name="Obdélník 78"/>
              <p:cNvSpPr/>
              <p:nvPr/>
            </p:nvSpPr>
            <p:spPr>
              <a:xfrm>
                <a:off x="6012160" y="2492896"/>
                <a:ext cx="45719" cy="21602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0" name="Obdélník 79"/>
              <p:cNvSpPr/>
              <p:nvPr/>
            </p:nvSpPr>
            <p:spPr>
              <a:xfrm>
                <a:off x="6516216" y="2492896"/>
                <a:ext cx="45719" cy="21602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1" name="Obdélník 80"/>
              <p:cNvSpPr/>
              <p:nvPr/>
            </p:nvSpPr>
            <p:spPr>
              <a:xfrm>
                <a:off x="3491880" y="2276872"/>
                <a:ext cx="45719" cy="21602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2" name="Obdélník 81"/>
              <p:cNvSpPr/>
              <p:nvPr/>
            </p:nvSpPr>
            <p:spPr>
              <a:xfrm>
                <a:off x="6876256" y="2276872"/>
                <a:ext cx="45719" cy="21602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3" name="Obdélník 82"/>
              <p:cNvSpPr/>
              <p:nvPr/>
            </p:nvSpPr>
            <p:spPr>
              <a:xfrm>
                <a:off x="4211960" y="2996952"/>
                <a:ext cx="720080" cy="4571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4" name="Obdélník 83"/>
              <p:cNvSpPr/>
              <p:nvPr/>
            </p:nvSpPr>
            <p:spPr>
              <a:xfrm>
                <a:off x="7668344" y="2996952"/>
                <a:ext cx="288032" cy="4571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5" name="Obdélník 84"/>
              <p:cNvSpPr/>
              <p:nvPr/>
            </p:nvSpPr>
            <p:spPr>
              <a:xfrm>
                <a:off x="1259632" y="2996952"/>
                <a:ext cx="216024" cy="45719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6" name="Obdélník 85"/>
              <p:cNvSpPr/>
              <p:nvPr/>
            </p:nvSpPr>
            <p:spPr>
              <a:xfrm>
                <a:off x="3707904" y="3212976"/>
                <a:ext cx="45719" cy="28803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7" name="Obdélník 86"/>
              <p:cNvSpPr/>
              <p:nvPr/>
            </p:nvSpPr>
            <p:spPr>
              <a:xfrm>
                <a:off x="5292080" y="3212976"/>
                <a:ext cx="45719" cy="28803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8" name="Obdélník 87"/>
              <p:cNvSpPr/>
              <p:nvPr/>
            </p:nvSpPr>
            <p:spPr>
              <a:xfrm>
                <a:off x="3707904" y="3501008"/>
                <a:ext cx="1656184" cy="7200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9" name="Obdélník 88"/>
              <p:cNvSpPr/>
              <p:nvPr/>
            </p:nvSpPr>
            <p:spPr>
              <a:xfrm>
                <a:off x="5292080" y="3573016"/>
                <a:ext cx="45719" cy="64807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1" name="Obdélník 90"/>
              <p:cNvSpPr/>
              <p:nvPr/>
            </p:nvSpPr>
            <p:spPr>
              <a:xfrm>
                <a:off x="3707904" y="3573016"/>
                <a:ext cx="45719" cy="64807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2" name="TextovéPole 91"/>
              <p:cNvSpPr txBox="1"/>
              <p:nvPr/>
            </p:nvSpPr>
            <p:spPr>
              <a:xfrm>
                <a:off x="251520" y="2708920"/>
                <a:ext cx="88517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smtClean="0">
                    <a:latin typeface="Candara" pitchFamily="34" charset="0"/>
                  </a:rPr>
                  <a:t>uncle</a:t>
                </a:r>
                <a:endParaRPr lang="en-GB" sz="2400">
                  <a:latin typeface="Candara" pitchFamily="34" charset="0"/>
                </a:endParaRPr>
              </a:p>
            </p:txBody>
          </p:sp>
          <p:sp>
            <p:nvSpPr>
              <p:cNvPr id="93" name="TextovéPole 92"/>
              <p:cNvSpPr txBox="1"/>
              <p:nvPr/>
            </p:nvSpPr>
            <p:spPr>
              <a:xfrm>
                <a:off x="8100392" y="2708920"/>
                <a:ext cx="77777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smtClean="0">
                    <a:latin typeface="Candara" pitchFamily="34" charset="0"/>
                  </a:rPr>
                  <a:t>aunt</a:t>
                </a:r>
                <a:endParaRPr lang="en-GB" sz="2400">
                  <a:latin typeface="Candara" pitchFamily="34" charset="0"/>
                </a:endParaRPr>
              </a:p>
            </p:txBody>
          </p:sp>
          <p:sp>
            <p:nvSpPr>
              <p:cNvPr id="94" name="Obdélník 93"/>
              <p:cNvSpPr/>
              <p:nvPr/>
            </p:nvSpPr>
            <p:spPr>
              <a:xfrm>
                <a:off x="4499992" y="3573016"/>
                <a:ext cx="72008" cy="21602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5" name="Obdélník 94"/>
              <p:cNvSpPr/>
              <p:nvPr/>
            </p:nvSpPr>
            <p:spPr>
              <a:xfrm>
                <a:off x="611560" y="3212976"/>
                <a:ext cx="72008" cy="28803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6" name="Obdélník 95"/>
              <p:cNvSpPr/>
              <p:nvPr/>
            </p:nvSpPr>
            <p:spPr>
              <a:xfrm>
                <a:off x="8388424" y="3212976"/>
                <a:ext cx="72008" cy="28803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7" name="Obdélník 96"/>
              <p:cNvSpPr/>
              <p:nvPr/>
            </p:nvSpPr>
            <p:spPr>
              <a:xfrm>
                <a:off x="7092280" y="3212976"/>
                <a:ext cx="72008" cy="28803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8" name="Obdélník 97"/>
              <p:cNvSpPr/>
              <p:nvPr/>
            </p:nvSpPr>
            <p:spPr>
              <a:xfrm>
                <a:off x="1907704" y="3212976"/>
                <a:ext cx="72008" cy="28803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99" name="Obdélník 98"/>
              <p:cNvSpPr/>
              <p:nvPr/>
            </p:nvSpPr>
            <p:spPr>
              <a:xfrm>
                <a:off x="611560" y="3501008"/>
                <a:ext cx="1368152" cy="7200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0" name="Obdélník 99"/>
              <p:cNvSpPr/>
              <p:nvPr/>
            </p:nvSpPr>
            <p:spPr>
              <a:xfrm>
                <a:off x="7092280" y="3501008"/>
                <a:ext cx="1368152" cy="72008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2" name="Obdélník 101"/>
              <p:cNvSpPr/>
              <p:nvPr/>
            </p:nvSpPr>
            <p:spPr>
              <a:xfrm flipH="1">
                <a:off x="1187624" y="3573016"/>
                <a:ext cx="45719" cy="64807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3" name="Obdélník 102"/>
              <p:cNvSpPr/>
              <p:nvPr/>
            </p:nvSpPr>
            <p:spPr>
              <a:xfrm flipH="1">
                <a:off x="7740352" y="3573016"/>
                <a:ext cx="45719" cy="64807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5" name="TextovéPole 104"/>
              <p:cNvSpPr txBox="1"/>
              <p:nvPr/>
            </p:nvSpPr>
            <p:spPr>
              <a:xfrm>
                <a:off x="611560" y="4221088"/>
                <a:ext cx="108012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smtClean="0">
                    <a:latin typeface="Candara" pitchFamily="34" charset="0"/>
                  </a:rPr>
                  <a:t>cousin</a:t>
                </a:r>
                <a:endParaRPr lang="en-GB" sz="2400">
                  <a:latin typeface="Candara" pitchFamily="34" charset="0"/>
                </a:endParaRPr>
              </a:p>
            </p:txBody>
          </p:sp>
          <p:sp>
            <p:nvSpPr>
              <p:cNvPr id="106" name="TextovéPole 105"/>
              <p:cNvSpPr txBox="1"/>
              <p:nvPr/>
            </p:nvSpPr>
            <p:spPr>
              <a:xfrm>
                <a:off x="7308304" y="4221088"/>
                <a:ext cx="102303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dirty="0" smtClean="0">
                    <a:latin typeface="Candara" pitchFamily="34" charset="0"/>
                  </a:rPr>
                  <a:t>cousin</a:t>
                </a:r>
                <a:endParaRPr lang="en-GB" sz="2400" dirty="0">
                  <a:latin typeface="Candara" pitchFamily="34" charset="0"/>
                </a:endParaRPr>
              </a:p>
            </p:txBody>
          </p:sp>
          <p:sp>
            <p:nvSpPr>
              <p:cNvPr id="107" name="Zaoblený obdélník 106"/>
              <p:cNvSpPr/>
              <p:nvPr/>
            </p:nvSpPr>
            <p:spPr>
              <a:xfrm>
                <a:off x="4139952" y="5013176"/>
                <a:ext cx="720080" cy="504056"/>
              </a:xfrm>
              <a:prstGeom prst="roundRect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4" name="TextovéPole 103"/>
              <p:cNvSpPr txBox="1"/>
              <p:nvPr/>
            </p:nvSpPr>
            <p:spPr>
              <a:xfrm>
                <a:off x="4211960" y="5013176"/>
                <a:ext cx="595035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400" b="1" smtClean="0">
                    <a:solidFill>
                      <a:schemeClr val="bg1"/>
                    </a:solidFill>
                    <a:latin typeface="Candara" pitchFamily="34" charset="0"/>
                  </a:rPr>
                  <a:t>me</a:t>
                </a:r>
                <a:endParaRPr lang="en-GB" sz="2400" b="1">
                  <a:solidFill>
                    <a:schemeClr val="bg1"/>
                  </a:solidFill>
                  <a:latin typeface="Candara" pitchFamily="34" charset="0"/>
                </a:endParaRPr>
              </a:p>
            </p:txBody>
          </p:sp>
        </p:grpSp>
        <p:pic>
          <p:nvPicPr>
            <p:cNvPr id="76" name="Picture 3" descr="C:\Documents and Settings\MojePC\Local Settings\Temporary Internet Files\Content.IE5\PIV95KXT\MC900157197[1].wm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979712" y="1124744"/>
              <a:ext cx="481901" cy="644281"/>
            </a:xfrm>
            <a:prstGeom prst="rect">
              <a:avLst/>
            </a:prstGeom>
            <a:noFill/>
          </p:spPr>
        </p:pic>
        <p:pic>
          <p:nvPicPr>
            <p:cNvPr id="4098" name="Picture 2" descr="C:\Documents and Settings\MojePC\Local Settings\Temporary Internet Files\Content.IE5\PZDVN3R5\MC900024437[1].wm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364088" y="1268760"/>
              <a:ext cx="596877" cy="594863"/>
            </a:xfrm>
            <a:prstGeom prst="rect">
              <a:avLst/>
            </a:prstGeom>
            <a:noFill/>
          </p:spPr>
        </p:pic>
        <p:pic>
          <p:nvPicPr>
            <p:cNvPr id="108" name="Picture 11" descr="C:\Documents and Settings\MojePC\Local Settings\Temporary Internet Files\Content.IE5\KOOMONHK\MC900157195[1].wmf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3491880" y="1124744"/>
              <a:ext cx="508846" cy="648072"/>
            </a:xfrm>
            <a:prstGeom prst="rect">
              <a:avLst/>
            </a:prstGeom>
            <a:noFill/>
          </p:spPr>
        </p:pic>
        <p:pic>
          <p:nvPicPr>
            <p:cNvPr id="4101" name="Picture 5" descr="C:\Documents and Settings\MojePC\Local Settings\Temporary Internet Files\Content.IE5\3S5DU23J\MC900183092[1].wmf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6876257" y="1268760"/>
              <a:ext cx="569696" cy="492648"/>
            </a:xfrm>
            <a:prstGeom prst="rect">
              <a:avLst/>
            </a:prstGeom>
            <a:noFill/>
          </p:spPr>
        </p:pic>
        <p:pic>
          <p:nvPicPr>
            <p:cNvPr id="110" name="Picture 13" descr="C:\Documents and Settings\MojePC\Local Settings\Temporary Internet Files\Content.IE5\PZDVN3R5\MC900440670[1].pn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899592" y="4725144"/>
              <a:ext cx="651349" cy="651349"/>
            </a:xfrm>
            <a:prstGeom prst="rect">
              <a:avLst/>
            </a:prstGeom>
            <a:noFill/>
          </p:spPr>
        </p:pic>
        <p:pic>
          <p:nvPicPr>
            <p:cNvPr id="4104" name="Picture 8" descr="C:\Documents and Settings\MojePC\Local Settings\Temporary Internet Files\Content.IE5\PIV95KXT\MC900440512[1].wmf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7524328" y="4725144"/>
              <a:ext cx="504056" cy="636702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908720"/>
            <a:ext cx="32576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Zdroj obrázků: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Galerie programu PowerPoint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87624" y="2564904"/>
            <a:ext cx="7200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Vytvořeno jako DUM do předmětu Rozšířený cizí jazyk - anglický pro osmý ročník na Základní škole a Mateřské škole Mladá Boleslav, 17.listopadu 1325, příspěvkové organizaci.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4221088"/>
            <a:ext cx="66967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slouží k procvičení slovní zásoby z oblasti rodiny.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doporučuji prezentovat na interaktivní tabuli.</a:t>
            </a:r>
            <a:br>
              <a:rPr lang="cs-CZ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Materiál byl vytvořen a pilotován ve druhém pololetí školního </a:t>
            </a: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roku 2012/2013.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1044</TotalTime>
  <Words>179</Words>
  <Application>Microsoft Office PowerPoint</Application>
  <PresentationFormat>Předvádění na obrazovce (4:3)</PresentationFormat>
  <Paragraphs>98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     </vt:lpstr>
      <vt:lpstr>FAMILY</vt:lpstr>
      <vt:lpstr>GENERATIONS</vt:lpstr>
      <vt:lpstr>EXTENDED FAMILY</vt:lpstr>
      <vt:lpstr>EXTENDED FAMILY</vt:lpstr>
      <vt:lpstr>FAMILY TREE</vt:lpstr>
      <vt:lpstr>FAMILY TREE</vt:lpstr>
      <vt:lpstr>Snímek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Moje</dc:creator>
  <cp:lastModifiedBy>Moje</cp:lastModifiedBy>
  <cp:revision>68</cp:revision>
  <dcterms:created xsi:type="dcterms:W3CDTF">2011-11-10T21:40:07Z</dcterms:created>
  <dcterms:modified xsi:type="dcterms:W3CDTF">2013-02-17T22:56:48Z</dcterms:modified>
</cp:coreProperties>
</file>