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79" r:id="rId3"/>
    <p:sldId id="278" r:id="rId4"/>
    <p:sldId id="281" r:id="rId5"/>
    <p:sldId id="282" r:id="rId6"/>
    <p:sldId id="283" r:id="rId7"/>
    <p:sldId id="264" r:id="rId8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2C00"/>
    <a:srgbClr val="008000"/>
    <a:srgbClr val="FF00FF"/>
    <a:srgbClr val="4C2600"/>
    <a:srgbClr val="603000"/>
    <a:srgbClr val="FF3300"/>
    <a:srgbClr val="663300"/>
    <a:srgbClr val="6699FF"/>
    <a:srgbClr val="643200"/>
    <a:srgbClr val="683F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4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11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VY_32_INOVACE_13_Přírodní katastrofy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 rot="1053820">
            <a:off x="645187" y="2053969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explosion</a:t>
            </a:r>
            <a:endParaRPr lang="en-GB" sz="28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102818">
            <a:off x="3131840" y="227687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olcanic eruption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335699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603000"/>
                </a:solidFill>
                <a:latin typeface="Times New Roman" pitchFamily="18" charset="0"/>
                <a:cs typeface="Times New Roman" pitchFamily="18" charset="0"/>
              </a:rPr>
              <a:t>earthquake</a:t>
            </a:r>
            <a:endParaRPr lang="en-GB" sz="2800" b="1" dirty="0">
              <a:solidFill>
                <a:srgbClr val="603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407875">
            <a:off x="1970534" y="5392822"/>
            <a:ext cx="1642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tornado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927567">
            <a:off x="506773" y="4508374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hurricane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5445224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tsunami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985834">
            <a:off x="4139952" y="400506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flood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056442">
            <a:off x="6621817" y="155055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orest fire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18681">
            <a:off x="5724128" y="515719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4C2600"/>
                </a:solidFill>
                <a:latin typeface="Times New Roman" pitchFamily="18" charset="0"/>
                <a:cs typeface="Times New Roman" pitchFamily="18" charset="0"/>
              </a:rPr>
              <a:t>lightning</a:t>
            </a:r>
            <a:endParaRPr lang="en-GB" sz="2800" b="1" dirty="0">
              <a:solidFill>
                <a:srgbClr val="4C2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Read the 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835518">
            <a:off x="6402639" y="3522687"/>
            <a:ext cx="2213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avalanche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" name="Picture 20" descr="C:\Documents and Settings\MojePC\Local Settings\Temporary Internet Files\Content.IE5\D3VOC8SX\MC9001605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792088" cy="710777"/>
          </a:xfrm>
          <a:prstGeom prst="rect">
            <a:avLst/>
          </a:prstGeom>
          <a:noFill/>
        </p:spPr>
      </p:pic>
      <p:pic>
        <p:nvPicPr>
          <p:cNvPr id="23" name="Picture 19" descr="C:\Documents and Settings\MojePC\Local Settings\Temporary Internet Files\Content.IE5\D3VOC8SX\MC9001049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908720"/>
            <a:ext cx="576064" cy="574036"/>
          </a:xfrm>
          <a:prstGeom prst="rect">
            <a:avLst/>
          </a:prstGeom>
          <a:noFill/>
        </p:spPr>
      </p:pic>
      <p:pic>
        <p:nvPicPr>
          <p:cNvPr id="24" name="Picture 13" descr="C:\Documents and Settings\MojePC\Local Settings\Temporary Internet Files\Content.IE5\D3VOC8SX\MC9000567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404664"/>
            <a:ext cx="1080119" cy="7468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Match the words to the pictures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3" name="Picture 8" descr="C:\Documents and Settings\MojePC\Local Settings\Temporary Internet Files\Content.IE5\D3VOC8SX\MC900231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1440160" cy="1440160"/>
          </a:xfrm>
          <a:prstGeom prst="rect">
            <a:avLst/>
          </a:prstGeom>
          <a:noFill/>
        </p:spPr>
      </p:pic>
      <p:pic>
        <p:nvPicPr>
          <p:cNvPr id="4" name="Picture 30" descr="C:\Documents and Settings\MojePC\Local Settings\Temporary Internet Files\Content.IE5\JQNV461D\MC900104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492896"/>
            <a:ext cx="1368152" cy="1370227"/>
          </a:xfrm>
          <a:prstGeom prst="rect">
            <a:avLst/>
          </a:prstGeom>
          <a:noFill/>
        </p:spPr>
      </p:pic>
      <p:pic>
        <p:nvPicPr>
          <p:cNvPr id="5" name="Picture 23" descr="C:\Documents and Settings\MojePC\Local Settings\Temporary Internet Files\Content.IE5\N4BSHZDR\MC9000567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573016"/>
            <a:ext cx="1224136" cy="1448181"/>
          </a:xfrm>
          <a:prstGeom prst="rect">
            <a:avLst/>
          </a:prstGeom>
          <a:noFill/>
        </p:spPr>
      </p:pic>
      <p:pic>
        <p:nvPicPr>
          <p:cNvPr id="6" name="Picture 21" descr="C:\Documents and Settings\MojePC\Local Settings\Temporary Internet Files\Content.IE5\KP6TT9KP\MC9003351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124744"/>
            <a:ext cx="1296144" cy="1196491"/>
          </a:xfrm>
          <a:prstGeom prst="rect">
            <a:avLst/>
          </a:prstGeom>
          <a:noFill/>
        </p:spPr>
      </p:pic>
      <p:pic>
        <p:nvPicPr>
          <p:cNvPr id="7" name="Picture 18" descr="C:\Documents and Settings\MojePC\Local Settings\Temporary Internet Files\Content.IE5\N4BSHZDR\MC9001605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420888"/>
            <a:ext cx="1410227" cy="1265789"/>
          </a:xfrm>
          <a:prstGeom prst="rect">
            <a:avLst/>
          </a:prstGeom>
          <a:noFill/>
        </p:spPr>
      </p:pic>
      <p:pic>
        <p:nvPicPr>
          <p:cNvPr id="8" name="Picture 17" descr="C:\Documents and Settings\MojePC\Local Settings\Temporary Internet Files\Content.IE5\N4BSHZDR\MC9002316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3717032"/>
            <a:ext cx="1681352" cy="1370256"/>
          </a:xfrm>
          <a:prstGeom prst="rect">
            <a:avLst/>
          </a:prstGeom>
          <a:noFill/>
        </p:spPr>
      </p:pic>
      <p:pic>
        <p:nvPicPr>
          <p:cNvPr id="9" name="Picture 27" descr="C:\Documents and Settings\MojePC\Local Settings\Temporary Internet Files\Content.IE5\KP6TT9KP\MC90028292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4941168"/>
            <a:ext cx="1440160" cy="1122947"/>
          </a:xfrm>
          <a:prstGeom prst="rect">
            <a:avLst/>
          </a:prstGeom>
          <a:noFill/>
        </p:spPr>
      </p:pic>
      <p:pic>
        <p:nvPicPr>
          <p:cNvPr id="10" name="Picture 10" descr="C:\Documents and Settings\MojePC\Local Settings\Temporary Internet Files\Content.IE5\KP6TT9KP\MC90010497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920" y="4725144"/>
            <a:ext cx="1368152" cy="136815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419872" y="148478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explosion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25649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olcanic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eruption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184482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earthquake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852936"/>
            <a:ext cx="133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tornado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429309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hurricane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3573016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tsunami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112474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flood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220486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orest fire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321297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lightning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393305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avalanche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5652120" y="5085184"/>
            <a:ext cx="1800200" cy="1296144"/>
            <a:chOff x="5436096" y="4941168"/>
            <a:chExt cx="1944216" cy="1440160"/>
          </a:xfrm>
        </p:grpSpPr>
        <p:pic>
          <p:nvPicPr>
            <p:cNvPr id="24" name="Picture 37" descr="C:\Documents and Settings\MojePC\Local Settings\Temporary Internet Files\Content.IE5\D3VOC8SX\MC900078623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5652120" y="5085184"/>
              <a:ext cx="1656184" cy="1262413"/>
            </a:xfrm>
            <a:prstGeom prst="rect">
              <a:avLst/>
            </a:prstGeom>
            <a:noFill/>
          </p:spPr>
        </p:pic>
        <p:sp>
          <p:nvSpPr>
            <p:cNvPr id="25" name="Obdélník 24"/>
            <p:cNvSpPr/>
            <p:nvPr/>
          </p:nvSpPr>
          <p:spPr>
            <a:xfrm>
              <a:off x="5436096" y="4941168"/>
              <a:ext cx="1944216" cy="1440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500"/>
                            </p:stCondLst>
                            <p:childTnLst>
                              <p:par>
                                <p:cTn id="5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3" name="Picture 8" descr="C:\Documents and Settings\MojePC\Local Settings\Temporary Internet Files\Content.IE5\D3VOC8SX\MC900231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1440160" cy="1440160"/>
          </a:xfrm>
          <a:prstGeom prst="rect">
            <a:avLst/>
          </a:prstGeom>
          <a:noFill/>
        </p:spPr>
      </p:pic>
      <p:pic>
        <p:nvPicPr>
          <p:cNvPr id="4" name="Picture 30" descr="C:\Documents and Settings\MojePC\Local Settings\Temporary Internet Files\Content.IE5\JQNV461D\MC900104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492896"/>
            <a:ext cx="1368152" cy="1370227"/>
          </a:xfrm>
          <a:prstGeom prst="rect">
            <a:avLst/>
          </a:prstGeom>
          <a:noFill/>
        </p:spPr>
      </p:pic>
      <p:pic>
        <p:nvPicPr>
          <p:cNvPr id="5" name="Picture 23" descr="C:\Documents and Settings\MojePC\Local Settings\Temporary Internet Files\Content.IE5\N4BSHZDR\MC9000567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573016"/>
            <a:ext cx="1224136" cy="1448181"/>
          </a:xfrm>
          <a:prstGeom prst="rect">
            <a:avLst/>
          </a:prstGeom>
          <a:noFill/>
        </p:spPr>
      </p:pic>
      <p:pic>
        <p:nvPicPr>
          <p:cNvPr id="6" name="Picture 21" descr="C:\Documents and Settings\MojePC\Local Settings\Temporary Internet Files\Content.IE5\KP6TT9KP\MC9003351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124744"/>
            <a:ext cx="1296144" cy="1196491"/>
          </a:xfrm>
          <a:prstGeom prst="rect">
            <a:avLst/>
          </a:prstGeom>
          <a:noFill/>
        </p:spPr>
      </p:pic>
      <p:pic>
        <p:nvPicPr>
          <p:cNvPr id="7" name="Picture 18" descr="C:\Documents and Settings\MojePC\Local Settings\Temporary Internet Files\Content.IE5\N4BSHZDR\MC9001605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420888"/>
            <a:ext cx="1410227" cy="1265789"/>
          </a:xfrm>
          <a:prstGeom prst="rect">
            <a:avLst/>
          </a:prstGeom>
          <a:noFill/>
        </p:spPr>
      </p:pic>
      <p:pic>
        <p:nvPicPr>
          <p:cNvPr id="8" name="Picture 17" descr="C:\Documents and Settings\MojePC\Local Settings\Temporary Internet Files\Content.IE5\N4BSHZDR\MC9002316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3717032"/>
            <a:ext cx="1681352" cy="1370256"/>
          </a:xfrm>
          <a:prstGeom prst="rect">
            <a:avLst/>
          </a:prstGeom>
          <a:noFill/>
        </p:spPr>
      </p:pic>
      <p:pic>
        <p:nvPicPr>
          <p:cNvPr id="9" name="Picture 27" descr="C:\Documents and Settings\MojePC\Local Settings\Temporary Internet Files\Content.IE5\KP6TT9KP\MC90028292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4941168"/>
            <a:ext cx="1440160" cy="1122947"/>
          </a:xfrm>
          <a:prstGeom prst="rect">
            <a:avLst/>
          </a:prstGeom>
          <a:noFill/>
        </p:spPr>
      </p:pic>
      <p:pic>
        <p:nvPicPr>
          <p:cNvPr id="10" name="Picture 10" descr="C:\Documents and Settings\MojePC\Local Settings\Temporary Internet Files\Content.IE5\KP6TT9KP\MC90010497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920" y="4725144"/>
            <a:ext cx="1368152" cy="136815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419872" y="148478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explosion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25649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olcanic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eruption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184482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earthquake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852936"/>
            <a:ext cx="133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tornado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429309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hurricane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3573016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tsunami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112474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flood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220486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orest fire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321297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lightning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393305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avalanche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652120" y="5085184"/>
            <a:ext cx="1800200" cy="1296144"/>
            <a:chOff x="5436096" y="4941168"/>
            <a:chExt cx="1944216" cy="1440160"/>
          </a:xfrm>
        </p:grpSpPr>
        <p:pic>
          <p:nvPicPr>
            <p:cNvPr id="11" name="Picture 37" descr="C:\Documents and Settings\MojePC\Local Settings\Temporary Internet Files\Content.IE5\D3VOC8SX\MC900078623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5652120" y="5085184"/>
              <a:ext cx="1656184" cy="1262413"/>
            </a:xfrm>
            <a:prstGeom prst="rect">
              <a:avLst/>
            </a:prstGeom>
            <a:noFill/>
          </p:spPr>
        </p:pic>
        <p:sp>
          <p:nvSpPr>
            <p:cNvPr id="23" name="Obdélník 22"/>
            <p:cNvSpPr/>
            <p:nvPr/>
          </p:nvSpPr>
          <p:spPr>
            <a:xfrm>
              <a:off x="5436096" y="4941168"/>
              <a:ext cx="1944216" cy="1440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6.2963E-6 L -0.25191 -0.22036 " pathEditMode="relative" ptsTypes="AA">
                                      <p:cBhvr>
                                        <p:cTn id="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L -0.14167 0.13657 " pathEditMode="relative" ptsTypes="AA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18519E-6 L -0.2441 0.32545 " pathEditMode="relative" ptsTypes="AA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18519E-6 L -0.26771 0.49351 " pathEditMode="relative" ptsTypes="AA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81481E-6 L -1.38889E-6 0.70347 " pathEditMode="relative" ptsTypes="AA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18519E-6 L 0.40174 0.6405 " pathEditMode="relative" ptsTypes="AA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18519E-6 L 0.2125 0.0736 " pathEditMode="relative" ptsTypes="AA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4.81481E-6 L 0.17327 -0.23102 " pathEditMode="relative" ptsTypes="AA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5.18519E-6 L 0.25989 -0.23103 " pathEditMode="relative" ptsTypes="AA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342900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 _ O </a:t>
            </a:r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_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Say / write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the 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3" name="Picture 13" descr="C:\Documents and Settings\MojePC\Local Settings\Temporary Internet Files\Content.IE5\D3VOC8SX\MC900056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564904"/>
            <a:ext cx="1080119" cy="746897"/>
          </a:xfrm>
          <a:prstGeom prst="rect">
            <a:avLst/>
          </a:prstGeom>
          <a:noFill/>
        </p:spPr>
      </p:pic>
      <p:pic>
        <p:nvPicPr>
          <p:cNvPr id="4" name="Picture 10" descr="C:\Documents and Settings\MojePC\Local Settings\Temporary Internet Files\Content.IE5\KP6TT9KP\MC900104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564904"/>
            <a:ext cx="1368152" cy="13681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03648" y="40050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FL</a:t>
            </a:r>
            <a:r>
              <a:rPr lang="en-GB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OO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1" descr="C:\Documents and Settings\MojePC\Local Settings\Temporary Internet Files\Content.IE5\KP6TT9KP\MC9003351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140968"/>
            <a:ext cx="1296144" cy="1196491"/>
          </a:xfrm>
          <a:prstGeom prst="rect">
            <a:avLst/>
          </a:prstGeom>
          <a:noFill/>
        </p:spPr>
      </p:pic>
      <p:pic>
        <p:nvPicPr>
          <p:cNvPr id="7" name="Picture 20" descr="C:\Documents and Settings\MojePC\Local Settings\Temporary Internet Files\Content.IE5\D3VOC8SX\MC9001605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2852936"/>
            <a:ext cx="1224136" cy="109847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64088" y="227687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TORNADO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177281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_ _ _ _ _ _ O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8" descr="C:\Documents and Settings\MojePC\Local Settings\Temporary Internet Files\Content.IE5\D3VOC8SX\MC90023101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5229200"/>
            <a:ext cx="1224136" cy="1224136"/>
          </a:xfrm>
          <a:prstGeom prst="rect">
            <a:avLst/>
          </a:prstGeom>
          <a:noFill/>
        </p:spPr>
      </p:pic>
      <p:pic>
        <p:nvPicPr>
          <p:cNvPr id="2054" name="Picture 6" descr="C:\Documents and Settings\MojePC\Local Settings\Temporary Internet Files\Content.IE5\N4BSHZDR\MC90040788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4869160"/>
            <a:ext cx="1511360" cy="128986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860032" y="515719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_ _ G H _ _ _ _ _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573325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LIGHTNING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6" grpId="0"/>
      <p:bldP spid="9" grpId="0"/>
      <p:bldP spid="10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03648" y="342900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_ _ U _ _ _ _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051720" y="548680"/>
            <a:ext cx="489654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u="sng" dirty="0" smtClean="0">
                <a:solidFill>
                  <a:srgbClr val="7030A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Say / write</a:t>
            </a: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the words</a:t>
            </a:r>
            <a:r>
              <a:rPr kumimoji="0" lang="en-GB" sz="3600" b="1" i="1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en-GB" sz="4000" b="1" i="1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40050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TSUNAMI</a:t>
            </a:r>
            <a:endParaRPr lang="en-GB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40050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EARTHQUAKE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5010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_ _ _ _ _ Q _ _ K _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501317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_ _ _ _ I _ A _ E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551723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HURRICANE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17" descr="C:\Documents and Settings\MojePC\Local Settings\Temporary Internet Files\Content.IE5\N4BSHZDR\MC9002316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88840"/>
            <a:ext cx="1681352" cy="1370256"/>
          </a:xfrm>
          <a:prstGeom prst="rect">
            <a:avLst/>
          </a:prstGeom>
          <a:noFill/>
        </p:spPr>
      </p:pic>
      <p:pic>
        <p:nvPicPr>
          <p:cNvPr id="16" name="Picture 23" descr="C:\Documents and Settings\MojePC\Local Settings\Temporary Internet Files\Content.IE5\N4BSHZDR\MC900056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988840"/>
            <a:ext cx="1224136" cy="1448181"/>
          </a:xfrm>
          <a:prstGeom prst="rect">
            <a:avLst/>
          </a:prstGeom>
          <a:noFill/>
        </p:spPr>
      </p:pic>
      <p:pic>
        <p:nvPicPr>
          <p:cNvPr id="3074" name="Picture 2" descr="C:\Documents and Settings\MojePC\Local Settings\Temporary Internet Files\Content.IE5\D3VOC8SX\MC900153602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060848"/>
            <a:ext cx="1236035" cy="1333447"/>
          </a:xfrm>
          <a:prstGeom prst="rect">
            <a:avLst/>
          </a:prstGeom>
          <a:noFill/>
        </p:spPr>
      </p:pic>
      <p:pic>
        <p:nvPicPr>
          <p:cNvPr id="19" name="Picture 18" descr="C:\Documents and Settings\MojePC\Local Settings\Temporary Internet Files\Content.IE5\N4BSHZDR\MC9001605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941168"/>
            <a:ext cx="1410227" cy="1265789"/>
          </a:xfrm>
          <a:prstGeom prst="rect">
            <a:avLst/>
          </a:prstGeom>
          <a:noFill/>
        </p:spPr>
      </p:pic>
      <p:pic>
        <p:nvPicPr>
          <p:cNvPr id="3075" name="Picture 3" descr="C:\Documents and Settings\MojePC\Local Settings\Temporary Internet Files\Content.IE5\KP6TT9KP\MC9001049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797152"/>
            <a:ext cx="1456515" cy="14513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Anglický jazyk pro osmý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9127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přírodních katastrof.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1332</TotalTime>
  <Words>182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     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Moje</dc:creator>
  <cp:lastModifiedBy>Moje</cp:lastModifiedBy>
  <cp:revision>98</cp:revision>
  <dcterms:created xsi:type="dcterms:W3CDTF">2011-11-10T21:40:07Z</dcterms:created>
  <dcterms:modified xsi:type="dcterms:W3CDTF">2013-02-24T15:53:11Z</dcterms:modified>
</cp:coreProperties>
</file>