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72" r:id="rId3"/>
    <p:sldId id="278" r:id="rId4"/>
    <p:sldId id="279" r:id="rId5"/>
    <p:sldId id="271" r:id="rId6"/>
    <p:sldId id="293" r:id="rId7"/>
    <p:sldId id="294" r:id="rId8"/>
    <p:sldId id="29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0066"/>
    <a:srgbClr val="0033CC"/>
    <a:srgbClr val="993300"/>
    <a:srgbClr val="800000"/>
    <a:srgbClr val="FF00FF"/>
    <a:srgbClr val="009900"/>
    <a:srgbClr val="990000"/>
    <a:srgbClr val="663300"/>
    <a:srgbClr val="00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7" autoAdjust="0"/>
    <p:restoredTop sz="94660"/>
  </p:normalViewPr>
  <p:slideViewPr>
    <p:cSldViewPr>
      <p:cViewPr varScale="1">
        <p:scale>
          <a:sx n="88" d="100"/>
          <a:sy n="88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VY_32_INOVACE_14_Přírodní katastrofy </a:t>
            </a:r>
            <a:r>
              <a:rPr lang="cs-CZ" dirty="0" smtClean="0"/>
              <a:t>- rébus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flipH="1">
            <a:off x="1259632" y="530120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835696" y="22768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843808" y="1988840"/>
            <a:ext cx="54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uncontrolled flames, light, and heat that destroy and damage things</a:t>
            </a:r>
            <a:endParaRPr lang="en-GB" sz="2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788024" y="5085184"/>
            <a:ext cx="4139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very hot liquid rock is flowing from a mountain with a large hole at the top</a:t>
            </a:r>
            <a:endParaRPr lang="en-GB" sz="2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635896" y="476672"/>
            <a:ext cx="50760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sng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Circle the underlined letters.</a:t>
            </a:r>
            <a:endParaRPr kumimoji="0" lang="en-GB" sz="3200" b="0" i="1" u="sng" strike="noStrike" kern="120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39552" y="2132856"/>
          <a:ext cx="1728192" cy="514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51520" y="3789040"/>
          <a:ext cx="3672405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139952" y="3356992"/>
            <a:ext cx="48610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powerful flash of light in the sky caused by electricity and usually followed by thunder</a:t>
            </a: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475656" y="393305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07504" y="5301208"/>
          <a:ext cx="3014464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1691680" y="6021288"/>
          <a:ext cx="3014464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47" grpId="0"/>
      <p:bldP spid="35" grpId="0"/>
      <p:bldP spid="5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491880" y="1484784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an extremely violent storm consisting of air that spins very quickly and causes a lot of damage</a:t>
            </a:r>
            <a:endParaRPr lang="cs-CZ" sz="2800" dirty="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1691680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772816"/>
          <a:ext cx="2664298" cy="51485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0614"/>
                <a:gridCol w="380614"/>
                <a:gridCol w="380614"/>
                <a:gridCol w="380614"/>
                <a:gridCol w="380614"/>
                <a:gridCol w="380614"/>
                <a:gridCol w="380614"/>
              </a:tblGrid>
              <a:tr h="514856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83568" y="5301209"/>
          <a:ext cx="2119955" cy="4428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3991"/>
                <a:gridCol w="423991"/>
                <a:gridCol w="423991"/>
                <a:gridCol w="423991"/>
                <a:gridCol w="423991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4139952" y="3140968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sudden shaking of the earth's surface that often causes a lot of damage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1115616" y="53732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251520" y="3573016"/>
          <a:ext cx="373132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 flipH="1">
            <a:off x="2843808" y="35730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5013176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tx1">
                    <a:lumMod val="95000"/>
                  </a:schemeClr>
                </a:solidFill>
                <a:latin typeface="Times New Roman" pitchFamily="18" charset="0"/>
                <a:cs typeface="Times New Roman" pitchFamily="18" charset="0"/>
              </a:rPr>
              <a:t>a very large amount of water that covers an area that is usually dry</a:t>
            </a:r>
            <a:endParaRPr lang="en-GB" sz="2800" dirty="0">
              <a:solidFill>
                <a:schemeClr val="tx1">
                  <a:lumMod val="9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0" grpId="0"/>
      <p:bldP spid="21" grpId="0"/>
      <p:bldP spid="24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779912" y="5013176"/>
            <a:ext cx="5112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storm that has very strong fast winds and that moves over water</a:t>
            </a:r>
            <a:endParaRPr lang="en-GB" sz="2800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251520" y="37170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2555776" y="5373216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251520" y="3573016"/>
          <a:ext cx="2808309" cy="5148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1187"/>
                <a:gridCol w="401187"/>
                <a:gridCol w="401187"/>
                <a:gridCol w="401187"/>
                <a:gridCol w="401187"/>
                <a:gridCol w="401187"/>
                <a:gridCol w="401187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 flipH="1">
            <a:off x="1907704" y="184482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251520" y="1700808"/>
          <a:ext cx="2831976" cy="51485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04568"/>
                <a:gridCol w="404568"/>
                <a:gridCol w="404568"/>
                <a:gridCol w="404568"/>
                <a:gridCol w="404568"/>
                <a:gridCol w="404568"/>
                <a:gridCol w="404568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3419872" y="1412776"/>
            <a:ext cx="42849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very large wave which can cause a lot of damage when it reaches </a:t>
            </a:r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land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5229200"/>
          <a:ext cx="3312369" cy="5148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8041"/>
                <a:gridCol w="368041"/>
                <a:gridCol w="368041"/>
                <a:gridCol w="368041"/>
                <a:gridCol w="368041"/>
                <a:gridCol w="368041"/>
                <a:gridCol w="368041"/>
                <a:gridCol w="368041"/>
                <a:gridCol w="368041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347864" y="3212976"/>
            <a:ext cx="4608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mountain with a large hole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at </a:t>
            </a:r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top, through </a:t>
            </a:r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very hot liquid rock is forced out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8" grpId="0"/>
      <p:bldP spid="21" grpId="1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u="sng" dirty="0" smtClean="0"/>
              <a:t>Make </a:t>
            </a:r>
            <a:r>
              <a:rPr lang="en-GB" i="1" u="sng" dirty="0" smtClean="0"/>
              <a:t>a word </a:t>
            </a:r>
            <a:r>
              <a:rPr lang="en-GB" i="1" u="sng" dirty="0" smtClean="0"/>
              <a:t>from </a:t>
            </a:r>
            <a:r>
              <a:rPr lang="en-GB" i="1" u="sng" dirty="0" smtClean="0"/>
              <a:t>the letters:</a:t>
            </a:r>
            <a:endParaRPr lang="en-GB" i="1" u="sng" dirty="0"/>
          </a:p>
        </p:txBody>
      </p:sp>
      <p:sp>
        <p:nvSpPr>
          <p:cNvPr id="45" name="Obdélník 44"/>
          <p:cNvSpPr/>
          <p:nvPr/>
        </p:nvSpPr>
        <p:spPr>
          <a:xfrm>
            <a:off x="1043608" y="2060848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699792" y="2060848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907704" y="2060848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283968" y="2060848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491880" y="2060848"/>
            <a:ext cx="504056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868144" y="2060848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076056" y="2060848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660232" y="2060848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452320" y="2060848"/>
            <a:ext cx="504056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5576" y="5445224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large mass of snow, </a:t>
            </a:r>
            <a:r>
              <a:rPr lang="en-GB" sz="28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ice </a:t>
            </a:r>
            <a:r>
              <a:rPr lang="en-GB" sz="28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and rocks that falls down the side of a mountain</a:t>
            </a:r>
            <a:endParaRPr lang="en-GB" sz="2800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5" name="Skupina 64"/>
          <p:cNvGrpSpPr/>
          <p:nvPr/>
        </p:nvGrpSpPr>
        <p:grpSpPr>
          <a:xfrm>
            <a:off x="6732240" y="5085184"/>
            <a:ext cx="1331640" cy="1331640"/>
            <a:chOff x="6732240" y="5085184"/>
            <a:chExt cx="1331640" cy="1331640"/>
          </a:xfrm>
        </p:grpSpPr>
        <p:pic>
          <p:nvPicPr>
            <p:cNvPr id="1028" name="Picture 4" descr="C:\Documents and Settings\MojePC\Local Settings\Temporary Internet Files\Content.IE5\N4BSHZDR\MC900439184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732240" y="5085184"/>
              <a:ext cx="1331640" cy="1331640"/>
            </a:xfrm>
            <a:prstGeom prst="rect">
              <a:avLst/>
            </a:prstGeom>
            <a:noFill/>
          </p:spPr>
        </p:pic>
        <p:pic>
          <p:nvPicPr>
            <p:cNvPr id="1030" name="Picture 6" descr="C:\Documents and Settings\MojePC\Local Settings\Temporary Internet Files\Content.IE5\D3VOC8SX\MC900407882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48264" y="5589240"/>
              <a:ext cx="936104" cy="771479"/>
            </a:xfrm>
            <a:prstGeom prst="rect">
              <a:avLst/>
            </a:prstGeom>
            <a:noFill/>
          </p:spPr>
        </p:pic>
      </p:grpSp>
      <p:pic>
        <p:nvPicPr>
          <p:cNvPr id="1035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21085">
            <a:off x="7452320" y="4149080"/>
            <a:ext cx="1440160" cy="1342180"/>
          </a:xfrm>
          <a:prstGeom prst="rect">
            <a:avLst/>
          </a:prstGeom>
          <a:noFill/>
        </p:spPr>
      </p:pic>
      <p:pic>
        <p:nvPicPr>
          <p:cNvPr id="57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21085">
            <a:off x="7879728" y="1269882"/>
            <a:ext cx="1042385" cy="971467"/>
          </a:xfrm>
          <a:prstGeom prst="rect">
            <a:avLst/>
          </a:prstGeom>
          <a:noFill/>
        </p:spPr>
      </p:pic>
      <p:pic>
        <p:nvPicPr>
          <p:cNvPr id="58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501359">
            <a:off x="83661" y="333528"/>
            <a:ext cx="1054053" cy="982341"/>
          </a:xfrm>
          <a:prstGeom prst="rect">
            <a:avLst/>
          </a:prstGeom>
          <a:noFill/>
        </p:spPr>
      </p:pic>
      <p:pic>
        <p:nvPicPr>
          <p:cNvPr id="59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21085">
            <a:off x="8006261" y="386808"/>
            <a:ext cx="771871" cy="719357"/>
          </a:xfrm>
          <a:prstGeom prst="rect">
            <a:avLst/>
          </a:prstGeom>
          <a:noFill/>
        </p:spPr>
      </p:pic>
      <p:pic>
        <p:nvPicPr>
          <p:cNvPr id="60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21085">
            <a:off x="658352" y="1031521"/>
            <a:ext cx="724013" cy="674755"/>
          </a:xfrm>
          <a:prstGeom prst="rect">
            <a:avLst/>
          </a:prstGeom>
          <a:noFill/>
        </p:spPr>
      </p:pic>
      <p:pic>
        <p:nvPicPr>
          <p:cNvPr id="61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840668">
            <a:off x="4997724" y="-4228"/>
            <a:ext cx="771871" cy="719357"/>
          </a:xfrm>
          <a:prstGeom prst="rect">
            <a:avLst/>
          </a:prstGeom>
          <a:noFill/>
        </p:spPr>
      </p:pic>
      <p:pic>
        <p:nvPicPr>
          <p:cNvPr id="62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840668">
            <a:off x="1890383" y="-28481"/>
            <a:ext cx="771871" cy="719357"/>
          </a:xfrm>
          <a:prstGeom prst="rect">
            <a:avLst/>
          </a:prstGeom>
          <a:noFill/>
        </p:spPr>
      </p:pic>
      <p:pic>
        <p:nvPicPr>
          <p:cNvPr id="63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840668">
            <a:off x="3402551" y="-28482"/>
            <a:ext cx="771871" cy="719357"/>
          </a:xfrm>
          <a:prstGeom prst="rect">
            <a:avLst/>
          </a:prstGeom>
          <a:noFill/>
        </p:spPr>
      </p:pic>
      <p:pic>
        <p:nvPicPr>
          <p:cNvPr id="64" name="Picture 11" descr="C:\Documents and Settings\MojePC\Local Settings\Temporary Internet Files\Content.IE5\KP6TT9KP\MC900355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840668">
            <a:off x="6570903" y="-28482"/>
            <a:ext cx="771871" cy="7193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40741E-7 L -0.7953 0.24143 " pathEditMode="relative" ptsTypes="AA">
                                      <p:cBhvr>
                                        <p:cTn id="8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3.33333E-6 L -0.63003 0.25185 " pathEditMode="relative" ptsTypes="AA">
                                      <p:cBhvr>
                                        <p:cTn id="8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000"/>
                            </p:stCondLst>
                            <p:childTnLst>
                              <p:par>
                                <p:cTn id="8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-0.44895 0.24143 " pathEditMode="relative" ptsTypes="AA">
                                      <p:cBhvr>
                                        <p:cTn id="8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000"/>
                            </p:stCondLst>
                            <p:childTnLst>
                              <p:par>
                                <p:cTn id="9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-0.2835 0.24143 " pathEditMode="relative" ptsTypes="AA">
                                      <p:cBhvr>
                                        <p:cTn id="9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800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-0.11025 0.25208 " pathEditMode="relative" ptsTypes="AA">
                                      <p:cBhvr>
                                        <p:cTn id="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40741E-7 L 0.05522 0.25208 " pathEditMode="relative" ptsTypes="AA">
                                      <p:cBhvr>
                                        <p:cTn id="9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0.22049 0.25208 " pathEditMode="relative" ptsTypes="AA">
                                      <p:cBhvr>
                                        <p:cTn id="10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33333E-6 L 0.37795 0.2625 " pathEditMode="relative" ptsTypes="AA">
                                      <p:cBhvr>
                                        <p:cTn id="10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L 0.55138 0.2625 " pathEditMode="relative" ptsTypes="AA">
                                      <p:cBhvr>
                                        <p:cTn id="10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9" grpId="0" animBg="1"/>
      <p:bldP spid="49" grpId="1" animBg="1"/>
      <p:bldP spid="50" grpId="0" animBg="1"/>
      <p:bldP spid="50" grpId="1" animBg="1"/>
      <p:bldP spid="52" grpId="0" animBg="1"/>
      <p:bldP spid="52" grpId="1" animBg="1"/>
      <p:bldP spid="53" grpId="0" animBg="1"/>
      <p:bldP spid="53" grpId="1" animBg="1"/>
      <p:bldP spid="55" grpId="0" animBg="1"/>
      <p:bldP spid="55" grpId="1" animBg="1"/>
      <p:bldP spid="56" grpId="0" animBg="1"/>
      <p:bldP spid="56" grpId="1" animBg="1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flipH="1">
            <a:off x="1259632" y="530120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835696" y="22768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843808" y="1988840"/>
            <a:ext cx="54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uncontrolled flames, light, and heat that destroy and damage things</a:t>
            </a:r>
            <a:endParaRPr lang="en-GB" sz="2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788024" y="5085184"/>
            <a:ext cx="4139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very hot liquid rock is flowing from a mountain with a large hole at the top</a:t>
            </a:r>
            <a:endParaRPr lang="en-GB" sz="2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39552" y="2132856"/>
          <a:ext cx="1728192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28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51520" y="3789040"/>
          <a:ext cx="3672405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139952" y="3356992"/>
            <a:ext cx="48610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powerful flash of light in the sky caused by electricity and usually followed by thunder</a:t>
            </a: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475656" y="393305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07504" y="5301208"/>
          <a:ext cx="3014464" cy="396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1691680" y="6021288"/>
          <a:ext cx="3014464" cy="396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7" grpId="0"/>
      <p:bldP spid="35" grpId="0"/>
      <p:bldP spid="55" grpId="0"/>
      <p:bldP spid="16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491880" y="1484784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an extremely violent storm consisting of air that spins very quickly and causes a lot of damage</a:t>
            </a:r>
            <a:endParaRPr lang="cs-CZ" sz="2800" dirty="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1691680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772816"/>
          <a:ext cx="2664298" cy="51485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0614"/>
                <a:gridCol w="380614"/>
                <a:gridCol w="380614"/>
                <a:gridCol w="380614"/>
                <a:gridCol w="380614"/>
                <a:gridCol w="380614"/>
                <a:gridCol w="380614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83568" y="5301209"/>
          <a:ext cx="2119955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3991"/>
                <a:gridCol w="423991"/>
                <a:gridCol w="423991"/>
                <a:gridCol w="423991"/>
                <a:gridCol w="423991"/>
              </a:tblGrid>
              <a:tr h="4428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4139952" y="3140968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sudden shaking of the earth's surface that often causes a lot of damage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1115616" y="53732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251520" y="3573016"/>
          <a:ext cx="3731320" cy="3962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 flipH="1">
            <a:off x="2843808" y="364502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5013176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tx1">
                    <a:lumMod val="95000"/>
                  </a:schemeClr>
                </a:solidFill>
                <a:latin typeface="Times New Roman" pitchFamily="18" charset="0"/>
                <a:cs typeface="Times New Roman" pitchFamily="18" charset="0"/>
              </a:rPr>
              <a:t>a very large amount of water that covers an area that is usually dry</a:t>
            </a:r>
            <a:endParaRPr lang="en-GB" sz="2800" dirty="0">
              <a:solidFill>
                <a:schemeClr val="tx1">
                  <a:lumMod val="9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0" grpId="0"/>
      <p:bldP spid="21" grpId="0"/>
      <p:bldP spid="24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779912" y="5013176"/>
            <a:ext cx="5112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storm that has very strong fast winds and that moves over water</a:t>
            </a:r>
            <a:endParaRPr lang="en-GB" sz="2800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251520" y="37170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2555776" y="5373216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251520" y="3573016"/>
          <a:ext cx="2808309" cy="5148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1187"/>
                <a:gridCol w="401187"/>
                <a:gridCol w="401187"/>
                <a:gridCol w="401187"/>
                <a:gridCol w="401187"/>
                <a:gridCol w="401187"/>
                <a:gridCol w="401187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 flipH="1">
            <a:off x="1907704" y="184482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251520" y="1700808"/>
          <a:ext cx="2831976" cy="51485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04568"/>
                <a:gridCol w="404568"/>
                <a:gridCol w="404568"/>
                <a:gridCol w="404568"/>
                <a:gridCol w="404568"/>
                <a:gridCol w="404568"/>
                <a:gridCol w="404568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3419872" y="1412776"/>
            <a:ext cx="42849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very large wave which can cause a lot of damage when it reaches </a:t>
            </a:r>
            <a:r>
              <a:rPr lang="en-GB" sz="2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land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5229200"/>
          <a:ext cx="3312369" cy="5148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8041"/>
                <a:gridCol w="368041"/>
                <a:gridCol w="368041"/>
                <a:gridCol w="368041"/>
                <a:gridCol w="368041"/>
                <a:gridCol w="368041"/>
                <a:gridCol w="368041"/>
                <a:gridCol w="368041"/>
                <a:gridCol w="368041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347864" y="3212976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mountain with a large hole at the top, through </a:t>
            </a:r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very hot liquid rock is forced out</a:t>
            </a: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8" grpId="0"/>
      <p:bldP spid="21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0486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Anglický jazyk pro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osmý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89040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ověření znalostí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slovní zásoby z oblasti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přírodních katastrof.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3134</TotalTime>
  <Words>507</Words>
  <Application>Microsoft Office PowerPoint</Application>
  <PresentationFormat>Předvádění na obrazovce (4:3)</PresentationFormat>
  <Paragraphs>146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Write the words. </vt:lpstr>
      <vt:lpstr>Write the words. Circle the underlined letters. </vt:lpstr>
      <vt:lpstr>Write the words. Circle the underlined letters.</vt:lpstr>
      <vt:lpstr>Make a word from the letters:</vt:lpstr>
      <vt:lpstr>Check your answers:</vt:lpstr>
      <vt:lpstr>Check your answers:</vt:lpstr>
      <vt:lpstr>Check your answers: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250</cp:revision>
  <dcterms:created xsi:type="dcterms:W3CDTF">2011-11-27T20:03:46Z</dcterms:created>
  <dcterms:modified xsi:type="dcterms:W3CDTF">2013-02-24T19:09:03Z</dcterms:modified>
</cp:coreProperties>
</file>