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84" r:id="rId3"/>
    <p:sldId id="285" r:id="rId4"/>
    <p:sldId id="287" r:id="rId5"/>
    <p:sldId id="288" r:id="rId6"/>
    <p:sldId id="289" r:id="rId7"/>
    <p:sldId id="290" r:id="rId8"/>
    <p:sldId id="264" r:id="rId9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008000"/>
    <a:srgbClr val="582C00"/>
    <a:srgbClr val="603000"/>
    <a:srgbClr val="663300"/>
    <a:srgbClr val="FF3300"/>
    <a:srgbClr val="4C2600"/>
    <a:srgbClr val="6699FF"/>
    <a:srgbClr val="6432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4.3.2013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>
                <a:latin typeface="Calibri" pitchFamily="34" charset="0"/>
                <a:cs typeface="Calibri" pitchFamily="34" charset="0"/>
              </a:rPr>
              <a:t>VY_32_INOVACE_15_Zvířata 1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548680"/>
            <a:ext cx="684076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VERTEBRATES</a:t>
            </a:r>
            <a:endParaRPr kumimoji="0" lang="en-GB" sz="4000" b="1" i="1" u="sng" strike="noStrike" kern="1200" cap="none" spc="0" normalizeH="0" baseline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79712" y="3789040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386104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27809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1520" y="292494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472514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ipka doprava 22"/>
          <p:cNvSpPr/>
          <p:nvPr/>
        </p:nvSpPr>
        <p:spPr>
          <a:xfrm rot="2037904">
            <a:off x="4693318" y="1857716"/>
            <a:ext cx="2736146" cy="367513"/>
          </a:xfrm>
          <a:prstGeom prst="rightArrow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5400000">
            <a:off x="2775535" y="2849200"/>
            <a:ext cx="3240361" cy="367513"/>
          </a:xfrm>
          <a:prstGeom prst="rightArrow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7065093">
            <a:off x="2216323" y="2356244"/>
            <a:ext cx="2679576" cy="367513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3606343">
            <a:off x="4000472" y="2439739"/>
            <a:ext cx="2914021" cy="367513"/>
          </a:xfrm>
          <a:prstGeom prst="rightArrow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8375482">
            <a:off x="1726203" y="1897773"/>
            <a:ext cx="2520280" cy="36751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MojePC\Local Settings\Temporary Internet Files\Content.IE5\JQNV461D\MC900326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988840"/>
            <a:ext cx="1279426" cy="936104"/>
          </a:xfrm>
          <a:prstGeom prst="rect">
            <a:avLst/>
          </a:prstGeom>
          <a:noFill/>
        </p:spPr>
      </p:pic>
      <p:pic>
        <p:nvPicPr>
          <p:cNvPr id="1027" name="Picture 3" descr="C:\Documents and Settings\MojePC\Local Settings\Temporary Internet Files\Content.IE5\JQNV461D\MC9003295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157192"/>
            <a:ext cx="864096" cy="856108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N4BSHZDR\MC9000884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293096"/>
            <a:ext cx="1246551" cy="883965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N4BSHZDR\MC9002972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3212976"/>
            <a:ext cx="1224136" cy="112279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1" name="Picture 7" descr="C:\Documents and Settings\MojePC\Local Settings\Temporary Internet Files\Content.IE5\N4BSHZDR\MC9000840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V="1">
            <a:off x="3635896" y="2924944"/>
            <a:ext cx="1440160" cy="1159198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KP6TT9KP\MC90005733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055540">
            <a:off x="3275856" y="4293096"/>
            <a:ext cx="1080120" cy="798205"/>
          </a:xfrm>
          <a:prstGeom prst="rect">
            <a:avLst/>
          </a:prstGeom>
          <a:noFill/>
        </p:spPr>
      </p:pic>
      <p:pic>
        <p:nvPicPr>
          <p:cNvPr id="1034" name="Picture 10" descr="C:\Documents and Settings\MojePC\Local Settings\Temporary Internet Files\Content.IE5\KP6TT9KP\MC90028117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4077072"/>
            <a:ext cx="1275030" cy="1272012"/>
          </a:xfrm>
          <a:prstGeom prst="rect">
            <a:avLst/>
          </a:prstGeom>
          <a:noFill/>
        </p:spPr>
      </p:pic>
      <p:pic>
        <p:nvPicPr>
          <p:cNvPr id="1035" name="Picture 11" descr="C:\Documents and Settings\MojePC\Local Settings\Temporary Internet Files\Content.IE5\JQNV461D\MC90008405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5301208"/>
            <a:ext cx="1008112" cy="567226"/>
          </a:xfrm>
          <a:prstGeom prst="rect">
            <a:avLst/>
          </a:prstGeom>
          <a:noFill/>
        </p:spPr>
      </p:pic>
      <p:pic>
        <p:nvPicPr>
          <p:cNvPr id="1038" name="Picture 14" descr="C:\Documents and Settings\MojePC\Local Settings\Temporary Internet Files\Content.IE5\KP6TT9KP\MC90035616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2276872"/>
            <a:ext cx="1152128" cy="700767"/>
          </a:xfrm>
          <a:prstGeom prst="rect">
            <a:avLst/>
          </a:prstGeom>
          <a:noFill/>
        </p:spPr>
      </p:pic>
      <p:pic>
        <p:nvPicPr>
          <p:cNvPr id="1043" name="Picture 19" descr="C:\Documents and Settings\MojePC\Local Settings\Temporary Internet Files\Content.IE5\JQNV461D\MC90005297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3429000"/>
            <a:ext cx="1807769" cy="69128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46" name="Picture 22" descr="C:\Documents and Settings\MojePC\Local Settings\Temporary Internet Files\Content.IE5\KP6TT9KP\MC90015033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707904" y="4941168"/>
            <a:ext cx="1816913" cy="918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3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5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6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9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9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19" grpId="0"/>
      <p:bldP spid="21" grpId="0"/>
      <p:bldP spid="22" grpId="0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548680"/>
            <a:ext cx="3096344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they?</a:t>
            </a:r>
            <a:endParaRPr kumimoji="0" lang="en-GB" sz="4000" b="1" i="1" u="sng" strike="noStrike" kern="1200" cap="none" spc="0" normalizeH="0" baseline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0192" y="2780928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422108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077072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produce milk for their babies.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212976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usually have hair or fur on their bodies.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48478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are warm-blooded.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348880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control the temperature of their body.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94116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People are in the same group.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MojePC\Local Settings\Temporary Internet Files\Content.IE5\N4BSHZDR\MC900356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852936"/>
            <a:ext cx="865937" cy="1815998"/>
          </a:xfrm>
          <a:prstGeom prst="rect">
            <a:avLst/>
          </a:prstGeom>
          <a:noFill/>
        </p:spPr>
      </p:pic>
      <p:pic>
        <p:nvPicPr>
          <p:cNvPr id="2051" name="Picture 3" descr="C:\Documents and Settings\MojePC\Local Settings\Temporary Internet Files\Content.IE5\D3VOC8SX\MC9003561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941168"/>
            <a:ext cx="1656184" cy="1146525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KP6TT9KP\MC900326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1988840"/>
            <a:ext cx="936104" cy="10874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5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4" grpId="0"/>
      <p:bldP spid="15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548680"/>
            <a:ext cx="3096344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they?</a:t>
            </a:r>
            <a:endParaRPr kumimoji="0" lang="en-GB" sz="4000" b="1" i="1" u="sng" strike="noStrike" kern="1200" cap="none" spc="0" normalizeH="0" baseline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6256" y="285293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2280" y="422108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149080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don´t produce milk.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212976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They don´t normally live in cold parts of the world.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48478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are cold-blooded.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348880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can´t control the temperature of their body.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494116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lay eggs.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2" descr="C:\Documents and Settings\MojePC\Local Settings\Temporary Internet Files\Content.IE5\KP6TT9KP\MC9001503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437112"/>
            <a:ext cx="2592288" cy="130984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6" name="Picture 7" descr="C:\Documents and Settings\MojePC\Local Settings\Temporary Internet Files\Content.IE5\N4BSHZDR\MC9000840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01795" flipV="1">
            <a:off x="6032862" y="1163173"/>
            <a:ext cx="2088232" cy="1680837"/>
          </a:xfrm>
          <a:prstGeom prst="rect">
            <a:avLst/>
          </a:prstGeom>
          <a:noFill/>
        </p:spPr>
      </p:pic>
      <p:pic>
        <p:nvPicPr>
          <p:cNvPr id="20" name="Picture 9" descr="C:\Documents and Settings\MojePC\Local Settings\Temporary Internet Files\Content.IE5\KP6TT9KP\MC9000573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55540">
            <a:off x="6935976" y="4291533"/>
            <a:ext cx="1188246" cy="8781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"/>
                            </p:stCondLst>
                            <p:childTnLst>
                              <p:par>
                                <p:cTn id="7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4" grpId="0"/>
      <p:bldP spid="15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548680"/>
            <a:ext cx="3096344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they?</a:t>
            </a:r>
            <a:endParaRPr kumimoji="0" lang="en-GB" sz="4000" b="1" i="1" u="sng" strike="noStrike" kern="1200" cap="none" spc="0" normalizeH="0" baseline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6256" y="285293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2280" y="422108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149080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Most of them can fly.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212976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have got feathers to keep them warm.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48478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They lay eggs.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348880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They are not cold-blooded.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" descr="C:\Documents and Settings\MojePC\Local Settings\Temporary Internet Files\Content.IE5\N4BSHZDR\MC900088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556792"/>
            <a:ext cx="2160240" cy="1531888"/>
          </a:xfrm>
          <a:prstGeom prst="rect">
            <a:avLst/>
          </a:prstGeom>
          <a:noFill/>
        </p:spPr>
      </p:pic>
      <p:pic>
        <p:nvPicPr>
          <p:cNvPr id="16" name="Picture 3" descr="C:\Documents and Settings\MojePC\Local Settings\Temporary Internet Files\Content.IE5\JQNV461D\MC9003295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869160"/>
            <a:ext cx="1154816" cy="1144140"/>
          </a:xfrm>
          <a:prstGeom prst="rect">
            <a:avLst/>
          </a:prstGeom>
          <a:noFill/>
        </p:spPr>
      </p:pic>
      <p:pic>
        <p:nvPicPr>
          <p:cNvPr id="3074" name="Picture 2" descr="C:\Documents and Settings\MojePC\Local Settings\Temporary Internet Files\Content.IE5\D3VOC8SX\MC9000304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717032"/>
            <a:ext cx="1131594" cy="186058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4" grpId="0"/>
      <p:bldP spid="15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548680"/>
            <a:ext cx="3096344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they?</a:t>
            </a:r>
            <a:endParaRPr kumimoji="0" lang="en-GB" sz="4000" b="1" i="1" u="sng" strike="noStrike" kern="1200" cap="none" spc="0" normalizeH="0" baseline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6256" y="285293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2280" y="422108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14908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Others live in lakes and rivers.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21297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Some of them live in the sea.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48478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They are cold-blooded.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34888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They lay eggs.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Picture 11" descr="C:\Documents and Settings\MojePC\Local Settings\Temporary Internet Files\Content.IE5\JQNV461D\MC900084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83623">
            <a:off x="3102369" y="4697830"/>
            <a:ext cx="1800200" cy="101290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4098" name="Picture 2" descr="C:\Documents and Settings\MojePC\Local Settings\Temporary Internet Files\Content.IE5\D3VOC8SX\MC9000840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70861">
            <a:off x="3804133" y="1923090"/>
            <a:ext cx="2551818" cy="1028640"/>
          </a:xfrm>
          <a:prstGeom prst="rect">
            <a:avLst/>
          </a:prstGeom>
          <a:noFill/>
        </p:spPr>
      </p:pic>
      <p:pic>
        <p:nvPicPr>
          <p:cNvPr id="4099" name="Picture 3" descr="C:\Documents and Settings\MojePC\Local Settings\Temporary Internet Files\Content.IE5\N4BSHZDR\MC9000840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3284984"/>
            <a:ext cx="2160240" cy="1380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4" grpId="0"/>
      <p:bldP spid="15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548680"/>
            <a:ext cx="3096344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sng" strike="noStrike" kern="1200" cap="none" spc="0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What are they?</a:t>
            </a:r>
            <a:endParaRPr kumimoji="0" lang="en-GB" sz="4000" b="1" i="1" u="sng" strike="noStrike" kern="1200" cap="none" spc="0" normalizeH="0" baseline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6256" y="2852936"/>
            <a:ext cx="1686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en-GB" sz="2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2280" y="4221088"/>
            <a:ext cx="1533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582C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en-GB" sz="2800" b="1" dirty="0">
              <a:solidFill>
                <a:srgbClr val="582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49411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en-GB" sz="2800" b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224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en-GB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34290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en-GB" sz="28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22108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lay eggs in water.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15719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are cold-blooded.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484784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can live in fresh water and on land.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234888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don´t live in the sea.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21297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 can´t live all the time on land.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" name="Picture 19" descr="C:\Documents and Settings\MojePC\Local Settings\Temporary Internet Files\Content.IE5\JQNV461D\MC900052974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004048" y="3789040"/>
            <a:ext cx="1807769" cy="691286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 descr="C:\Documents and Settings\MojePC\Local Settings\Temporary Internet Files\Content.IE5\KP6TT9KP\MC9001503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5013176"/>
            <a:ext cx="1771193" cy="1137514"/>
          </a:xfrm>
          <a:prstGeom prst="rect">
            <a:avLst/>
          </a:prstGeom>
          <a:noFill/>
        </p:spPr>
      </p:pic>
      <p:pic>
        <p:nvPicPr>
          <p:cNvPr id="5126" name="Picture 6" descr="C:\Documents and Settings\MojePC\Local Settings\Temporary Internet Files\Content.IE5\D3VOC8SX\MC9003264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276872"/>
            <a:ext cx="1368152" cy="7266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500"/>
                            </p:stCondLst>
                            <p:childTnLst>
                              <p:par>
                                <p:cTn id="7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000"/>
                            </p:stCondLst>
                            <p:childTnLst>
                              <p:par>
                                <p:cTn id="7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4" grpId="0"/>
      <p:bldP spid="15" grpId="0"/>
      <p:bldP spid="17" grpId="0"/>
      <p:bldP spid="18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272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pro šestý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zvířat.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1502</TotalTime>
  <Words>284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116</cp:revision>
  <dcterms:created xsi:type="dcterms:W3CDTF">2011-11-10T21:40:07Z</dcterms:created>
  <dcterms:modified xsi:type="dcterms:W3CDTF">2013-03-03T23:17:43Z</dcterms:modified>
</cp:coreProperties>
</file>