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63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66" r:id="rId13"/>
    <p:sldId id="277" r:id="rId14"/>
    <p:sldId id="264" r:id="rId15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66FFFF"/>
    <a:srgbClr val="FF7C80"/>
    <a:srgbClr val="FF6699"/>
    <a:srgbClr val="FFFF99"/>
    <a:srgbClr val="6699FF"/>
    <a:srgbClr val="603000"/>
    <a:srgbClr val="582C00"/>
    <a:srgbClr val="4C2600"/>
    <a:srgbClr val="6432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72" autoAdjust="0"/>
    <p:restoredTop sz="94660"/>
  </p:normalViewPr>
  <p:slideViewPr>
    <p:cSldViewPr>
      <p:cViewPr varScale="1">
        <p:scale>
          <a:sx n="88" d="100"/>
          <a:sy n="88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E31A2-1A9E-45DC-B7E6-D6DACD5DAB40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5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6CC596-F078-4E29-BB24-5BC746178F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6CC596-F078-4E29-BB24-5BC746178F5B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1C0EDF-5455-496A-A02D-BE83CB4EF61B}" type="datetimeFigureOut">
              <a:rPr lang="cs-CZ" smtClean="0"/>
              <a:pPr/>
              <a:t>25.2.2013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Anglický jazyk -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VY_32_INOVACE_17_Zvířata 3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620688"/>
            <a:ext cx="7488832" cy="841248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9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 rabbit</a:t>
            </a:r>
            <a:endParaRPr lang="en-GB" sz="2400" dirty="0" smtClean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meerkat</a:t>
            </a:r>
            <a:endParaRPr lang="en-GB" sz="2400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a cat</a:t>
            </a:r>
            <a:endParaRPr lang="en-GB" sz="2400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45"/>
          <p:cNvGrpSpPr/>
          <p:nvPr/>
        </p:nvGrpSpPr>
        <p:grpSpPr>
          <a:xfrm>
            <a:off x="611560" y="2060848"/>
            <a:ext cx="7920880" cy="1440160"/>
            <a:chOff x="611560" y="2060848"/>
            <a:chExt cx="7920880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3" name="Skupina 38"/>
            <p:cNvGrpSpPr/>
            <p:nvPr/>
          </p:nvGrpSpPr>
          <p:grpSpPr>
            <a:xfrm>
              <a:off x="1403648" y="2060848"/>
              <a:ext cx="792088" cy="1440160"/>
              <a:chOff x="1403648" y="2060848"/>
              <a:chExt cx="792088" cy="1440160"/>
            </a:xfrm>
          </p:grpSpPr>
          <p:sp>
            <p:nvSpPr>
              <p:cNvPr id="70" name="Obdélník 8"/>
              <p:cNvSpPr/>
              <p:nvPr/>
            </p:nvSpPr>
            <p:spPr>
              <a:xfrm>
                <a:off x="1403648" y="206084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1" name="Obdélník 70"/>
              <p:cNvSpPr/>
              <p:nvPr/>
            </p:nvSpPr>
            <p:spPr>
              <a:xfrm>
                <a:off x="1403648" y="278092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" name="Skupina 42"/>
            <p:cNvGrpSpPr/>
            <p:nvPr/>
          </p:nvGrpSpPr>
          <p:grpSpPr>
            <a:xfrm>
              <a:off x="2195736" y="2060848"/>
              <a:ext cx="792088" cy="1440160"/>
              <a:chOff x="2195736" y="2060848"/>
              <a:chExt cx="792088" cy="1440160"/>
            </a:xfrm>
          </p:grpSpPr>
          <p:sp>
            <p:nvSpPr>
              <p:cNvPr id="68" name="Obdélník 67"/>
              <p:cNvSpPr/>
              <p:nvPr/>
            </p:nvSpPr>
            <p:spPr>
              <a:xfrm>
                <a:off x="2195736" y="206084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9" name="Obdélník 68"/>
              <p:cNvSpPr/>
              <p:nvPr/>
            </p:nvSpPr>
            <p:spPr>
              <a:xfrm>
                <a:off x="2195736" y="278092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6" name="Skupina 44"/>
            <p:cNvGrpSpPr/>
            <p:nvPr/>
          </p:nvGrpSpPr>
          <p:grpSpPr>
            <a:xfrm>
              <a:off x="3779912" y="2060848"/>
              <a:ext cx="792088" cy="1440160"/>
              <a:chOff x="3779912" y="2060848"/>
              <a:chExt cx="792088" cy="1440160"/>
            </a:xfrm>
          </p:grpSpPr>
          <p:sp>
            <p:nvSpPr>
              <p:cNvPr id="66" name="Obdélník 12"/>
              <p:cNvSpPr/>
              <p:nvPr/>
            </p:nvSpPr>
            <p:spPr>
              <a:xfrm>
                <a:off x="3779912" y="206084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7" name="Obdélník 66"/>
              <p:cNvSpPr/>
              <p:nvPr/>
            </p:nvSpPr>
            <p:spPr>
              <a:xfrm>
                <a:off x="3779912" y="278092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7" name="Skupina 43"/>
            <p:cNvGrpSpPr/>
            <p:nvPr/>
          </p:nvGrpSpPr>
          <p:grpSpPr>
            <a:xfrm>
              <a:off x="2987824" y="2060848"/>
              <a:ext cx="792088" cy="1440160"/>
              <a:chOff x="2987824" y="2060848"/>
              <a:chExt cx="792088" cy="1440160"/>
            </a:xfrm>
          </p:grpSpPr>
          <p:sp>
            <p:nvSpPr>
              <p:cNvPr id="64" name="Obdélník 13"/>
              <p:cNvSpPr/>
              <p:nvPr/>
            </p:nvSpPr>
            <p:spPr>
              <a:xfrm>
                <a:off x="2987824" y="206084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4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5" name="Obdélník 64"/>
              <p:cNvSpPr/>
              <p:nvPr/>
            </p:nvSpPr>
            <p:spPr>
              <a:xfrm>
                <a:off x="2987824" y="278092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31"/>
            <p:cNvGrpSpPr/>
            <p:nvPr/>
          </p:nvGrpSpPr>
          <p:grpSpPr>
            <a:xfrm>
              <a:off x="611560" y="2060848"/>
              <a:ext cx="792088" cy="1440160"/>
              <a:chOff x="611560" y="2060848"/>
              <a:chExt cx="792088" cy="1440160"/>
            </a:xfrm>
          </p:grpSpPr>
          <p:sp>
            <p:nvSpPr>
              <p:cNvPr id="62" name="Obdélník 7"/>
              <p:cNvSpPr/>
              <p:nvPr/>
            </p:nvSpPr>
            <p:spPr>
              <a:xfrm>
                <a:off x="611560" y="206084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3" name="Obdélník 62"/>
              <p:cNvSpPr/>
              <p:nvPr/>
            </p:nvSpPr>
            <p:spPr>
              <a:xfrm>
                <a:off x="611560" y="278092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323528" y="4005064"/>
            <a:ext cx="4104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It is quite a small mammal. It has got a long body and a long tail. It sleeps in a hole in the ground. It can stand on two legs.</a:t>
            </a:r>
            <a:endParaRPr lang="en-GB" sz="2800" dirty="0">
              <a:solidFill>
                <a:srgbClr val="FFFF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851104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6444208" y="41490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whale</a:t>
            </a:r>
            <a:endParaRPr lang="en-GB" sz="2400">
              <a:solidFill>
                <a:srgbClr val="FF7C8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6444208" y="486916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crocodile</a:t>
            </a:r>
            <a:endParaRPr lang="en-GB" sz="2400">
              <a:solidFill>
                <a:srgbClr val="FF7C8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6444208" y="55172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dirty="0" smtClean="0">
                <a:solidFill>
                  <a:srgbClr val="FF7C80"/>
                </a:solidFill>
                <a:latin typeface="Times New Roman" pitchFamily="18" charset="0"/>
                <a:cs typeface="Times New Roman" pitchFamily="18" charset="0"/>
              </a:rPr>
              <a:t>carp</a:t>
            </a:r>
            <a:endParaRPr lang="en-GB" sz="2400" dirty="0">
              <a:solidFill>
                <a:srgbClr val="FF7C8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68144" y="486916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868144" y="5517232"/>
            <a:ext cx="432048" cy="461665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68144" y="414908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 flipH="1">
            <a:off x="755576" y="4149080"/>
            <a:ext cx="410445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6699"/>
                </a:solidFill>
              </a:rPr>
              <a:t>It is a very large animal that lives in the sea and looks like a fish. Actually, it is a mammal.</a:t>
            </a:r>
            <a:endParaRPr lang="en-GB" sz="2800" dirty="0">
              <a:solidFill>
                <a:srgbClr val="FF66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mouse</a:t>
            </a:r>
            <a:endParaRPr lang="en-GB" sz="240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pig</a:t>
            </a:r>
            <a:endParaRPr lang="en-GB" sz="240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goat</a:t>
            </a:r>
            <a:endParaRPr lang="en-GB" sz="240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2351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Q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251520" y="4005064"/>
            <a:ext cx="41044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92D050"/>
                </a:solidFill>
              </a:rPr>
              <a:t>It is a farm animal. It is usually white. It has horns on top of its head and long hair under its chin.</a:t>
            </a:r>
            <a:endParaRPr lang="en-GB" sz="28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lizard</a:t>
            </a:r>
            <a:endParaRPr lang="en-GB" sz="240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snake</a:t>
            </a:r>
            <a:endParaRPr lang="en-GB" sz="240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frog</a:t>
            </a:r>
            <a:endParaRPr lang="en-GB" sz="240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2351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28083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It is a reptile. It has four legs and a long tail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GB" sz="2800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penguin</a:t>
            </a:r>
            <a:endParaRPr lang="en-GB" sz="240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en-GB" sz="2400" dirty="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ostrich</a:t>
            </a:r>
            <a:endParaRPr lang="en-GB" sz="2400" dirty="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eagle</a:t>
            </a:r>
            <a:endParaRPr lang="en-GB" sz="240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611560" y="4293096"/>
            <a:ext cx="36004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99FF"/>
                </a:solidFill>
              </a:rPr>
              <a:t>It is a large bird with long legs. It runs very quickly but cannot fly.</a:t>
            </a:r>
            <a:endParaRPr lang="en-GB" sz="2800" dirty="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240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ouse</a:t>
            </a:r>
            <a:endParaRPr lang="en-GB" sz="2400">
              <a:solidFill>
                <a:srgbClr val="66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mice</a:t>
            </a:r>
            <a:endParaRPr lang="en-GB" sz="2400">
              <a:solidFill>
                <a:srgbClr val="66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meerkats</a:t>
            </a:r>
            <a:endParaRPr lang="en-GB" sz="2400">
              <a:solidFill>
                <a:srgbClr val="66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395536" y="4077072"/>
            <a:ext cx="42484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66FFFF"/>
                </a:solidFill>
              </a:rPr>
              <a:t>They are small furry animals. Their tails are long. They live in people's houses or in fields.</a:t>
            </a:r>
            <a:endParaRPr lang="en-GB" sz="2800" dirty="0">
              <a:solidFill>
                <a:srgbClr val="66FF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lion</a:t>
            </a:r>
            <a:endParaRPr lang="en-GB" sz="240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parrot</a:t>
            </a:r>
            <a:endParaRPr lang="en-GB" sz="240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en-GB" sz="2400" smtClean="0">
                <a:solidFill>
                  <a:srgbClr val="FF99FF"/>
                </a:solidFill>
                <a:latin typeface="Times New Roman" pitchFamily="18" charset="0"/>
                <a:cs typeface="Times New Roman" pitchFamily="18" charset="0"/>
              </a:rPr>
              <a:t>eagle</a:t>
            </a:r>
            <a:endParaRPr lang="en-GB" sz="240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23514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72218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611560" y="4077072"/>
            <a:ext cx="38884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99FF"/>
                </a:solidFill>
              </a:rPr>
              <a:t>It is a very large strong bird with a beak like a hook. It eats small animals and birds.</a:t>
            </a:r>
            <a:endParaRPr lang="en-GB" sz="2800" dirty="0">
              <a:solidFill>
                <a:srgbClr val="FF99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fly</a:t>
            </a:r>
            <a:endParaRPr lang="en-GB" sz="240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spider</a:t>
            </a:r>
            <a:endParaRPr lang="en-GB" sz="240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a budgie</a:t>
            </a:r>
            <a:endParaRPr lang="en-GB" sz="2400">
              <a:solidFill>
                <a:schemeClr val="accent2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72218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611560" y="4293096"/>
            <a:ext cx="3600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It has eight legs. It catches insects using a fine network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.</a:t>
            </a:r>
            <a:endParaRPr lang="en-GB" sz="28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</p:grpSpPr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duck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hen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eagle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2351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42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9" name="TextovéPole 38"/>
          <p:cNvSpPr txBox="1"/>
          <p:nvPr/>
        </p:nvSpPr>
        <p:spPr>
          <a:xfrm flipH="1">
            <a:off x="611560" y="4221088"/>
            <a:ext cx="3600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It is a very common water bird with short legs and a wide beak. 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3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40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40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400">
              <a:solidFill>
                <a:schemeClr val="accent4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539552" y="4005064"/>
            <a:ext cx="388843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They have wings and feathers. They can usually fly. A lot of them can sing. They lay eggs.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7740352" y="2060848"/>
            <a:ext cx="792088" cy="1440160"/>
            <a:chOff x="7740352" y="2060848"/>
            <a:chExt cx="792088" cy="1440160"/>
          </a:xfrm>
        </p:grpSpPr>
        <p:sp>
          <p:nvSpPr>
            <p:cNvPr id="51" name="Obdélník 50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ojePC\Local Settings\Temporary Internet Files\Content.IE5\JQNV461D\MC9004246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573016"/>
            <a:ext cx="1584176" cy="1273140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D3VOC8SX\MC9003244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5034648"/>
            <a:ext cx="1368152" cy="1379852"/>
          </a:xfrm>
          <a:prstGeom prst="rect">
            <a:avLst/>
          </a:prstGeom>
          <a:noFill/>
        </p:spPr>
      </p:pic>
      <p:pic>
        <p:nvPicPr>
          <p:cNvPr id="1029" name="Picture 5" descr="C:\Documents and Settings\MojePC\Local Settings\Temporary Internet Files\Content.IE5\KP6TT9KP\MC900057335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5013176"/>
            <a:ext cx="1440160" cy="1064274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JQNV461D\MC9001092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420888"/>
            <a:ext cx="1460083" cy="1607511"/>
          </a:xfrm>
          <a:prstGeom prst="rect">
            <a:avLst/>
          </a:prstGeom>
          <a:noFill/>
        </p:spPr>
      </p:pic>
      <p:grpSp>
        <p:nvGrpSpPr>
          <p:cNvPr id="11" name="Skupina 10"/>
          <p:cNvGrpSpPr/>
          <p:nvPr/>
        </p:nvGrpSpPr>
        <p:grpSpPr>
          <a:xfrm>
            <a:off x="7164288" y="3933056"/>
            <a:ext cx="1610629" cy="707429"/>
            <a:chOff x="5796136" y="5157192"/>
            <a:chExt cx="1610629" cy="707429"/>
          </a:xfrm>
        </p:grpSpPr>
        <p:pic>
          <p:nvPicPr>
            <p:cNvPr id="1031" name="Picture 7" descr="C:\Documents and Settings\MojePC\Local Settings\Temporary Internet Files\Content.IE5\N4BSHZDR\MC900330287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796136" y="5157192"/>
              <a:ext cx="1106573" cy="563413"/>
            </a:xfrm>
            <a:prstGeom prst="rect">
              <a:avLst/>
            </a:prstGeom>
            <a:noFill/>
          </p:spPr>
        </p:pic>
        <p:pic>
          <p:nvPicPr>
            <p:cNvPr id="10" name="Picture 7" descr="C:\Documents and Settings\MojePC\Local Settings\Temporary Internet Files\Content.IE5\N4BSHZDR\MC900330287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300192" y="5301208"/>
              <a:ext cx="1106573" cy="563413"/>
            </a:xfrm>
            <a:prstGeom prst="rect">
              <a:avLst/>
            </a:prstGeom>
            <a:noFill/>
          </p:spPr>
        </p:pic>
      </p:grpSp>
      <p:pic>
        <p:nvPicPr>
          <p:cNvPr id="1033" name="Picture 9" descr="C:\Documents and Settings\MojePC\Local Settings\Temporary Internet Files\Content.IE5\KP6TT9KP\MC9000884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268760"/>
            <a:ext cx="1773022" cy="1257300"/>
          </a:xfrm>
          <a:prstGeom prst="rect">
            <a:avLst/>
          </a:prstGeom>
          <a:noFill/>
        </p:spPr>
      </p:pic>
      <p:pic>
        <p:nvPicPr>
          <p:cNvPr id="14" name="Picture 43" descr="C:\Documents and Settings\MojePC\Local Settings\Temporary Internet Files\Content.IE5\D3VOC8SX\MC90005267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400745">
            <a:off x="736574" y="2442224"/>
            <a:ext cx="1131516" cy="930864"/>
          </a:xfrm>
          <a:prstGeom prst="rect">
            <a:avLst/>
          </a:prstGeom>
          <a:noFill/>
        </p:spPr>
      </p:pic>
      <p:pic>
        <p:nvPicPr>
          <p:cNvPr id="15" name="Picture 41" descr="C:\Documents and Settings\MojePC\Local Settings\Temporary Internet Files\Content.IE5\D3VOC8SX\MC90033797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5445224"/>
            <a:ext cx="1830629" cy="981151"/>
          </a:xfrm>
          <a:prstGeom prst="rect">
            <a:avLst/>
          </a:prstGeom>
          <a:noFill/>
        </p:spPr>
      </p:pic>
      <p:grpSp>
        <p:nvGrpSpPr>
          <p:cNvPr id="22" name="Skupina 21"/>
          <p:cNvGrpSpPr/>
          <p:nvPr/>
        </p:nvGrpSpPr>
        <p:grpSpPr>
          <a:xfrm>
            <a:off x="2051720" y="620688"/>
            <a:ext cx="1872208" cy="1575966"/>
            <a:chOff x="1475656" y="620688"/>
            <a:chExt cx="1872208" cy="1575966"/>
          </a:xfrm>
        </p:grpSpPr>
        <p:pic>
          <p:nvPicPr>
            <p:cNvPr id="1036" name="Picture 12" descr="C:\Documents and Settings\MojePC\Local Settings\Temporary Internet Files\Content.IE5\KP6TT9KP\MC900052614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835696" y="1340768"/>
              <a:ext cx="1081609" cy="855886"/>
            </a:xfrm>
            <a:prstGeom prst="rect">
              <a:avLst/>
            </a:prstGeom>
            <a:noFill/>
          </p:spPr>
        </p:pic>
        <p:pic>
          <p:nvPicPr>
            <p:cNvPr id="1037" name="Picture 13" descr="C:\Documents and Settings\MojePC\Local Settings\Temporary Internet Files\Content.IE5\JQNV461D\MC900109215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2051720" y="692696"/>
              <a:ext cx="1296144" cy="1089550"/>
            </a:xfrm>
            <a:prstGeom prst="rect">
              <a:avLst/>
            </a:prstGeom>
            <a:noFill/>
          </p:spPr>
        </p:pic>
        <p:pic>
          <p:nvPicPr>
            <p:cNvPr id="1039" name="Picture 15" descr="C:\Documents and Settings\MojePC\Local Settings\Temporary Internet Files\Content.IE5\D3VOC8SX\MC900052616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1475656" y="620688"/>
              <a:ext cx="823544" cy="75530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36"/>
          <p:cNvGrpSpPr/>
          <p:nvPr/>
        </p:nvGrpSpPr>
        <p:grpSpPr>
          <a:xfrm>
            <a:off x="611560" y="1988840"/>
            <a:ext cx="7920880" cy="1440160"/>
            <a:chOff x="611560" y="2060848"/>
            <a:chExt cx="7920880" cy="1440160"/>
          </a:xfrm>
        </p:grpSpPr>
        <p:sp>
          <p:nvSpPr>
            <p:cNvPr id="38" name="Obdélník 3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5472608" cy="1219200"/>
          </a:xfrm>
        </p:spPr>
        <p:txBody>
          <a:bodyPr>
            <a:noAutofit/>
          </a:bodyPr>
          <a:lstStyle/>
          <a:p>
            <a:r>
              <a:rPr lang="en-GB" b="1" i="1" dirty="0" smtClean="0">
                <a:solidFill>
                  <a:srgbClr val="009900"/>
                </a:solidFill>
              </a:rPr>
              <a:t>Check your answers:</a:t>
            </a:r>
            <a:endParaRPr lang="en-GB" b="1" i="1" dirty="0">
              <a:solidFill>
                <a:srgbClr val="009900"/>
              </a:solidFill>
            </a:endParaRPr>
          </a:p>
        </p:txBody>
      </p:sp>
      <p:grpSp>
        <p:nvGrpSpPr>
          <p:cNvPr id="4" name="Skupina 24"/>
          <p:cNvGrpSpPr/>
          <p:nvPr/>
        </p:nvGrpSpPr>
        <p:grpSpPr>
          <a:xfrm>
            <a:off x="611560" y="2708920"/>
            <a:ext cx="7920880" cy="720080"/>
            <a:chOff x="611560" y="2780928"/>
            <a:chExt cx="7920880" cy="720080"/>
          </a:xfrm>
        </p:grpSpPr>
        <p:sp>
          <p:nvSpPr>
            <p:cNvPr id="26" name="Obdélník 25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R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G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G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E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R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I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U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D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B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027" name="Picture 3" descr="C:\Documents and Settings\MojePC\Local Settings\Temporary Internet Files\Content.IE5\00IJC5JB\MC9004280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47303">
            <a:off x="7685254" y="5305358"/>
            <a:ext cx="936104" cy="987557"/>
          </a:xfrm>
          <a:prstGeom prst="rect">
            <a:avLst/>
          </a:prstGeom>
          <a:noFill/>
        </p:spPr>
      </p:pic>
      <p:sp>
        <p:nvSpPr>
          <p:cNvPr id="58" name="Obdélník 57"/>
          <p:cNvSpPr/>
          <p:nvPr/>
        </p:nvSpPr>
        <p:spPr>
          <a:xfrm>
            <a:off x="4572000" y="4365104"/>
            <a:ext cx="792088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948264" y="4365104"/>
            <a:ext cx="792088" cy="720080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987824" y="4365104"/>
            <a:ext cx="792088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156176" y="4365104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779912" y="4365104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740352" y="4365104"/>
            <a:ext cx="792088" cy="72008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5364088" y="4365104"/>
            <a:ext cx="792088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1403648" y="4365104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2195736" y="4365104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611560" y="4365104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Rozšířený cizí jazyk - anglický pro šestý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66967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zvířat.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1598</TotalTime>
  <Words>577</Words>
  <Application>Microsoft Office PowerPoint</Application>
  <PresentationFormat>Předvádění na obrazovce (4:3)</PresentationFormat>
  <Paragraphs>237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     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Snímek 12</vt:lpstr>
      <vt:lpstr>Check your answers: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Moje</dc:creator>
  <cp:lastModifiedBy>Moje</cp:lastModifiedBy>
  <cp:revision>97</cp:revision>
  <dcterms:created xsi:type="dcterms:W3CDTF">2011-11-10T21:40:07Z</dcterms:created>
  <dcterms:modified xsi:type="dcterms:W3CDTF">2013-02-25T01:40:01Z</dcterms:modified>
</cp:coreProperties>
</file>