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82" r:id="rId3"/>
    <p:sldId id="285" r:id="rId4"/>
    <p:sldId id="287" r:id="rId5"/>
    <p:sldId id="284" r:id="rId6"/>
    <p:sldId id="286" r:id="rId7"/>
    <p:sldId id="288" r:id="rId8"/>
    <p:sldId id="264" r:id="rId9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8000"/>
    <a:srgbClr val="FF6600"/>
    <a:srgbClr val="FF00FF"/>
    <a:srgbClr val="4C2600"/>
    <a:srgbClr val="582C00"/>
    <a:srgbClr val="663300"/>
    <a:srgbClr val="603000"/>
    <a:srgbClr val="FF3300"/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C0EDF-5455-496A-A02D-BE83CB4EF61B}" type="datetimeFigureOut">
              <a:rPr lang="cs-CZ" smtClean="0"/>
              <a:pPr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Anglický jazyk -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VY_32_INOVACE_18_Zvířata 4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OP VK oblast podpory 1.4 s názvem Zlepšení podmínek pro vzdělávání na základních školách.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03648" y="342900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_ S _ _ I _ _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2051720" y="548680"/>
            <a:ext cx="4896544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i="1" u="sng" smtClean="0">
                <a:solidFill>
                  <a:srgbClr val="7030A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W</a:t>
            </a:r>
            <a:r>
              <a:rPr lang="en-GB" sz="3600" b="1" i="1" u="sng" smtClean="0">
                <a:solidFill>
                  <a:srgbClr val="7030A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rite</a:t>
            </a:r>
            <a:r>
              <a:rPr kumimoji="0" lang="en-GB" sz="3600" b="1" i="1" u="sng" strike="noStrike" kern="1200" cap="none" spc="0" normalizeH="0" baseline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the </a:t>
            </a: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words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77281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_ _ R R _ _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458112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_ _ D G _ _</a:t>
            </a:r>
            <a:endParaRPr lang="en-GB" sz="2800" b="1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5536" y="3356992"/>
            <a:ext cx="720080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en-GB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20031713">
            <a:off x="415054" y="913989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491880" y="4869160"/>
            <a:ext cx="720080" cy="720080"/>
          </a:xfrm>
          <a:prstGeom prst="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</a:t>
            </a:r>
            <a:endParaRPr lang="en-GB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39952" y="1988840"/>
            <a:ext cx="720080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</a:t>
            </a:r>
            <a:endParaRPr lang="en-GB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10" grpId="0"/>
      <p:bldP spid="17" grpId="0"/>
      <p:bldP spid="15" grpId="0" animBg="1"/>
      <p:bldP spid="16" grpId="0"/>
      <p:bldP spid="16" grpId="1"/>
      <p:bldP spid="19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198884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4C2600"/>
                </a:solidFill>
                <a:latin typeface="Times New Roman" pitchFamily="18" charset="0"/>
                <a:cs typeface="Times New Roman" pitchFamily="18" charset="0"/>
              </a:rPr>
              <a:t>_ _ _ _ _ _ O O</a:t>
            </a:r>
            <a:endParaRPr lang="en-GB" sz="2800" b="1" dirty="0">
              <a:solidFill>
                <a:srgbClr val="4C2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2051720" y="548680"/>
            <a:ext cx="4896544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i="1" u="sng" dirty="0" smtClean="0">
                <a:solidFill>
                  <a:srgbClr val="7030A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W</a:t>
            </a:r>
            <a:r>
              <a:rPr lang="en-GB" sz="3600" b="1" i="1" u="sng" dirty="0" smtClean="0">
                <a:solidFill>
                  <a:srgbClr val="7030A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rite</a:t>
            </a: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the </a:t>
            </a: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words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4365104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_ _ P P _ P _ _ _ _ _ _</a:t>
            </a:r>
            <a:endParaRPr lang="en-GB" sz="28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4048" y="321297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_ E E _ _ A _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5536" y="2204864"/>
            <a:ext cx="720080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</a:t>
            </a:r>
            <a:endParaRPr lang="en-GB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2370107">
            <a:off x="5870755" y="1013596"/>
            <a:ext cx="34410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603000"/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en-GB" sz="4000" b="1" dirty="0">
              <a:solidFill>
                <a:srgbClr val="603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11960" y="3429000"/>
            <a:ext cx="720080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6.</a:t>
            </a:r>
            <a:endParaRPr lang="en-GB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7544" y="4653136"/>
            <a:ext cx="720080" cy="720080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</a:t>
            </a:r>
            <a:endParaRPr lang="en-GB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7" grpId="0"/>
      <p:bldP spid="15" grpId="0" animBg="1"/>
      <p:bldP spid="16" grpId="0"/>
      <p:bldP spid="16" grpId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321297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_ I _ A _ _</a:t>
            </a:r>
            <a:endParaRPr lang="en-GB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2051720" y="548680"/>
            <a:ext cx="4896544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i="1" u="sng" dirty="0" smtClean="0">
                <a:solidFill>
                  <a:srgbClr val="7030A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W</a:t>
            </a:r>
            <a:r>
              <a:rPr lang="en-GB" sz="3600" b="1" i="1" u="sng" dirty="0" smtClean="0">
                <a:solidFill>
                  <a:srgbClr val="7030A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rite</a:t>
            </a: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the </a:t>
            </a: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words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55976" y="1916832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_ O _ _ A</a:t>
            </a:r>
            <a:endParaRPr lang="en-GB" sz="2800" b="1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00506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_ _ O _ O _ _ _ E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3573016"/>
            <a:ext cx="720080" cy="72008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7.</a:t>
            </a:r>
            <a:endParaRPr lang="en-GB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20091503">
            <a:off x="-193154" y="697447"/>
            <a:ext cx="34410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REPTILES</a:t>
            </a:r>
            <a:endParaRPr lang="en-GB" sz="40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99992" y="4293096"/>
            <a:ext cx="720080" cy="720080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9.</a:t>
            </a:r>
            <a:endParaRPr lang="en-GB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499992" y="2060848"/>
            <a:ext cx="720080" cy="720080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8.</a:t>
            </a:r>
            <a:endParaRPr lang="en-GB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7" grpId="0"/>
      <p:bldP spid="15" grpId="0" animBg="1"/>
      <p:bldP spid="16" grpId="0"/>
      <p:bldP spid="16" grpId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03648" y="342900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_ S _ _ I _ _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2051720" y="548680"/>
            <a:ext cx="4896544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i="1" u="sng" dirty="0" smtClean="0">
                <a:solidFill>
                  <a:srgbClr val="7030A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Check your answers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400506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OSTRICH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227687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PARROT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77281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_ _ R R _ _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458112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_ _ D G _ _</a:t>
            </a:r>
            <a:endParaRPr lang="en-GB" sz="2800" b="1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522920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BUDGIE</a:t>
            </a:r>
            <a:endParaRPr lang="en-GB" sz="2800" b="1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5536" y="3356992"/>
            <a:ext cx="720080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en-GB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20031713">
            <a:off x="415054" y="913989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491880" y="4869160"/>
            <a:ext cx="720080" cy="720080"/>
          </a:xfrm>
          <a:prstGeom prst="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</a:t>
            </a:r>
            <a:endParaRPr lang="en-GB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39952" y="1988840"/>
            <a:ext cx="720080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</a:t>
            </a:r>
            <a:endParaRPr lang="en-GB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3" descr="C:\Documents and Settings\MojePC\Local Settings\Temporary Internet Files\Content.IE5\D3VOC8SX\MC9001092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221088"/>
            <a:ext cx="1676107" cy="1845347"/>
          </a:xfrm>
          <a:prstGeom prst="rect">
            <a:avLst/>
          </a:prstGeom>
          <a:noFill/>
        </p:spPr>
      </p:pic>
      <p:pic>
        <p:nvPicPr>
          <p:cNvPr id="14" name="Picture 5" descr="C:\Documents and Settings\MojePC\Local Settings\Temporary Internet Files\Content.IE5\JQNV461D\MC9003323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548680"/>
            <a:ext cx="1826057" cy="1481328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JQNV461D\MC9000304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4293096"/>
            <a:ext cx="1007282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  <p:bldP spid="18" grpId="0"/>
      <p:bldP spid="15" grpId="0" animBg="1"/>
      <p:bldP spid="16" grpId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198884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4C2600"/>
                </a:solidFill>
                <a:latin typeface="Times New Roman" pitchFamily="18" charset="0"/>
                <a:cs typeface="Times New Roman" pitchFamily="18" charset="0"/>
              </a:rPr>
              <a:t>_ _ _ _ _ _ O O</a:t>
            </a:r>
            <a:endParaRPr lang="en-GB" sz="2800" b="1" dirty="0">
              <a:solidFill>
                <a:srgbClr val="4C2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2051720" y="548680"/>
            <a:ext cx="4896544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en-GB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Check your answers.</a:t>
            </a:r>
            <a:endParaRPr lang="en-GB" sz="40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2564904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4C2600"/>
                </a:solidFill>
                <a:latin typeface="Times New Roman" pitchFamily="18" charset="0"/>
                <a:cs typeface="Times New Roman" pitchFamily="18" charset="0"/>
              </a:rPr>
              <a:t>KANGAROO</a:t>
            </a:r>
            <a:endParaRPr lang="en-GB" sz="2800" b="1" dirty="0">
              <a:solidFill>
                <a:srgbClr val="4C2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19672" y="501317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HIPPOPOTAMUS</a:t>
            </a:r>
            <a:endParaRPr lang="en-GB" sz="28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4365104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_ _ P P _ P _ _ _ _ _ _</a:t>
            </a:r>
            <a:endParaRPr lang="en-GB" sz="28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4048" y="321297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_ E E _ _ A _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20072" y="386104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MEERKAT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5536" y="2204864"/>
            <a:ext cx="720080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</a:t>
            </a:r>
            <a:endParaRPr lang="en-GB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2370107">
            <a:off x="5870755" y="1013596"/>
            <a:ext cx="34410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603000"/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en-GB" sz="4000" b="1" dirty="0">
              <a:solidFill>
                <a:srgbClr val="603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11960" y="3429000"/>
            <a:ext cx="720080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6.</a:t>
            </a:r>
            <a:endParaRPr lang="en-GB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7544" y="4653136"/>
            <a:ext cx="720080" cy="720080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</a:t>
            </a:r>
            <a:endParaRPr lang="en-GB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6" descr="C:\Documents and Settings\MojePC\Local Settings\Temporary Internet Files\Content.IE5\JQNV461D\MC9001113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268760"/>
            <a:ext cx="1800200" cy="984211"/>
          </a:xfrm>
          <a:prstGeom prst="rect">
            <a:avLst/>
          </a:prstGeom>
          <a:noFill/>
        </p:spPr>
      </p:pic>
      <p:pic>
        <p:nvPicPr>
          <p:cNvPr id="2053" name="Picture 5" descr="C:\Documents and Settings\MojePC\Local Settings\Temporary Internet Files\Content.IE5\D3VOC8SX\MC900192221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283968" y="5301208"/>
            <a:ext cx="1941029" cy="1124744"/>
          </a:xfrm>
          <a:prstGeom prst="rect">
            <a:avLst/>
          </a:prstGeom>
          <a:noFill/>
        </p:spPr>
      </p:pic>
      <p:pic>
        <p:nvPicPr>
          <p:cNvPr id="21" name="Picture 2" descr="Soubor:Meerkat (Suricata suricatta) (2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3068960"/>
            <a:ext cx="1102359" cy="16549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8" grpId="0"/>
      <p:bldP spid="15" grpId="0" animBg="1"/>
      <p:bldP spid="16" grpId="0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321297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_ I _ A _ _</a:t>
            </a:r>
            <a:endParaRPr lang="en-GB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2051720" y="548680"/>
            <a:ext cx="4896544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en-GB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Check your answers.</a:t>
            </a:r>
            <a:endParaRPr lang="en-GB" sz="40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78904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LIZARD</a:t>
            </a:r>
            <a:endParaRPr lang="en-GB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27984" y="2564904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COBRA</a:t>
            </a:r>
            <a:endParaRPr lang="en-GB" sz="2800" b="1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55976" y="1916832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_ O _ _ A</a:t>
            </a:r>
            <a:endParaRPr lang="en-GB" sz="2800" b="1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00506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_ _ O _ O _ _ _ E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08104" y="4653136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CROCODILE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3573016"/>
            <a:ext cx="720080" cy="72008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7.</a:t>
            </a:r>
            <a:endParaRPr lang="en-GB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20436924">
            <a:off x="201378" y="1891433"/>
            <a:ext cx="3441062" cy="7194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REPTILES</a:t>
            </a:r>
            <a:endParaRPr lang="en-GB" sz="40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99992" y="4293096"/>
            <a:ext cx="720080" cy="720080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9.</a:t>
            </a:r>
            <a:endParaRPr lang="en-GB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499992" y="2060848"/>
            <a:ext cx="720080" cy="720080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8.</a:t>
            </a:r>
            <a:endParaRPr lang="en-GB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45" descr="C:\Documents and Settings\MojePC\Local Settings\Temporary Internet Files\Content.IE5\JQNV461D\MC9000573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365104"/>
            <a:ext cx="1786738" cy="1320394"/>
          </a:xfrm>
          <a:prstGeom prst="rect">
            <a:avLst/>
          </a:prstGeom>
          <a:noFill/>
        </p:spPr>
      </p:pic>
      <p:pic>
        <p:nvPicPr>
          <p:cNvPr id="14" name="Picture 46" descr="C:\Documents and Settings\MojePC\Local Settings\Temporary Internet Files\Content.IE5\N4BSHZDR\MC9001503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797152"/>
            <a:ext cx="3185065" cy="1609364"/>
          </a:xfrm>
          <a:prstGeom prst="rect">
            <a:avLst/>
          </a:prstGeom>
          <a:noFill/>
        </p:spPr>
      </p:pic>
      <p:pic>
        <p:nvPicPr>
          <p:cNvPr id="22" name="Picture 48" descr="C:\Documents and Settings\MojePC\Local Settings\Temporary Internet Files\Content.IE5\N4BSHZDR\MC9003296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628800"/>
            <a:ext cx="1268405" cy="99765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8" grpId="0"/>
      <p:bldP spid="15" grpId="0" animBg="1"/>
      <p:bldP spid="16" grpId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Rozšířený cizí jazyk - anglický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šestý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4221088"/>
            <a:ext cx="6912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 z oblasti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zvířat.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1414</TotalTime>
  <Words>288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Moje</dc:creator>
  <cp:lastModifiedBy>Moje</cp:lastModifiedBy>
  <cp:revision>108</cp:revision>
  <dcterms:created xsi:type="dcterms:W3CDTF">2011-11-10T21:40:07Z</dcterms:created>
  <dcterms:modified xsi:type="dcterms:W3CDTF">2013-02-26T01:04:40Z</dcterms:modified>
</cp:coreProperties>
</file>