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72" r:id="rId3"/>
    <p:sldId id="294" r:id="rId4"/>
    <p:sldId id="297" r:id="rId5"/>
    <p:sldId id="271" r:id="rId6"/>
    <p:sldId id="295" r:id="rId7"/>
    <p:sldId id="296" r:id="rId8"/>
    <p:sldId id="29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993300"/>
    <a:srgbClr val="663300"/>
    <a:srgbClr val="0099FF"/>
    <a:srgbClr val="0033CC"/>
    <a:srgbClr val="800000"/>
    <a:srgbClr val="FF00FF"/>
    <a:srgbClr val="009900"/>
    <a:srgbClr val="990000"/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VY_32_INOVACE_19_Zvířata – rébus 1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2123728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7092280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sng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0" i="1" u="sng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076056" y="1916832"/>
          <a:ext cx="316835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3933056"/>
          <a:ext cx="2304255" cy="51485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627784" y="3645024"/>
            <a:ext cx="6516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very large animal that lives in the sea and looks like a fish, but is actually a mammal</a:t>
            </a:r>
            <a:endParaRPr lang="en-GB" sz="2800" b="1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6444208" y="55892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220072" y="5373216"/>
          <a:ext cx="2448270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971600" y="5157192"/>
            <a:ext cx="3995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type of reptile that has four legs and a long tail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844824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an Australian animal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it moves by jumping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it carries its babies in a</a:t>
            </a:r>
            <a:r>
              <a:rPr lang="cs-CZ" sz="2800" b="1" dirty="0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b="1" dirty="0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special pocket on its stomach</a:t>
            </a:r>
            <a:endParaRPr lang="en-GB" sz="2800" b="1" dirty="0">
              <a:solidFill>
                <a:srgbClr val="0099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16" grpId="0"/>
      <p:bldP spid="17" grpId="0"/>
      <p:bldP spid="19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 flipH="1">
            <a:off x="3923928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3528" y="2780928"/>
            <a:ext cx="51845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large heavy African animal with thick dark skin and short legs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lives near water 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can swim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has 40 teeth </a:t>
            </a:r>
            <a:endParaRPr lang="en-GB" sz="2800" b="1">
              <a:solidFill>
                <a:schemeClr val="accent3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652120" y="3861048"/>
          <a:ext cx="2304255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17646"/>
                <a:gridCol w="460851"/>
                <a:gridCol w="460851"/>
                <a:gridCol w="460851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860032" y="4725144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FF00"/>
                </a:solidFill>
              </a:rPr>
              <a:t>an animal with a long thin body and no legs</a:t>
            </a:r>
            <a:endParaRPr lang="en-GB" sz="28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7092280" y="40770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67544" y="2060848"/>
          <a:ext cx="4536504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</a:tblGrid>
              <a:tr h="504056"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35" grpId="0"/>
      <p:bldP spid="16" grpId="0"/>
      <p:bldP spid="1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 flipH="1">
            <a:off x="7164288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512" y="2060848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bg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small creature with eight legs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bg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catches insects using a fine network</a:t>
            </a:r>
            <a:endParaRPr lang="en-GB" sz="2800" b="1">
              <a:solidFill>
                <a:schemeClr val="bg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4221088"/>
          <a:ext cx="3240360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2046"/>
                <a:gridCol w="506340"/>
                <a:gridCol w="425206"/>
                <a:gridCol w="469192"/>
                <a:gridCol w="469192"/>
                <a:gridCol w="469192"/>
                <a:gridCol w="469192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419872" y="4005064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a large African bird with long legs</a:t>
            </a:r>
          </a:p>
          <a:p>
            <a:pPr>
              <a:buFont typeface="Wingdings" pitchFamily="2" charset="2"/>
              <a:buChar char="Ø"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it runs very quickly but cannot fly</a:t>
            </a:r>
            <a:endParaRPr lang="en-GB" sz="28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187624" y="443711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80112" y="1844824"/>
          <a:ext cx="2376264" cy="5040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35" grpId="0"/>
      <p:bldP spid="16" grpId="0"/>
      <p:bldP spid="17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u="sng" dirty="0" smtClean="0"/>
              <a:t>Make a word from the letters:</a:t>
            </a:r>
            <a:endParaRPr lang="en-GB" i="1" u="sng" dirty="0"/>
          </a:p>
        </p:txBody>
      </p:sp>
      <p:sp>
        <p:nvSpPr>
          <p:cNvPr id="45" name="Obdélník 44"/>
          <p:cNvSpPr/>
          <p:nvPr/>
        </p:nvSpPr>
        <p:spPr>
          <a:xfrm>
            <a:off x="1043608" y="2060848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059832" y="2060848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051720" y="2060848"/>
            <a:ext cx="504056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084168" y="2060848"/>
            <a:ext cx="504056" cy="720080"/>
          </a:xfrm>
          <a:prstGeom prst="rect">
            <a:avLst/>
          </a:prstGeom>
          <a:solidFill>
            <a:srgbClr val="996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076056" y="2060848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067944" y="2060848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092280" y="2060848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47303">
            <a:off x="7685254" y="5305358"/>
            <a:ext cx="936104" cy="9875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33073 0.2625 " pathEditMode="relative" ptsTypes="AA">
                                      <p:cBhvr>
                                        <p:cTn id="4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-5.55556E-7 0.2625 " pathEditMode="relative" ptsTypes="AA">
                                      <p:cBhvr>
                                        <p:cTn id="4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40741E-7 L -0.34652 0.25208 " pathEditMode="relative" ptsTypes="AA">
                                      <p:cBhvr>
                                        <p:cTn id="4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L 0.32291 0.2625 " pathEditMode="relative" ptsTypes="AA">
                                      <p:cBhvr>
                                        <p:cTn id="4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33333E-6 L -0.0158 0.27292 " pathEditMode="relative" ptsTypes="AA">
                                      <p:cBhvr>
                                        <p:cTn id="5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32275 0.2625 " pathEditMode="relative" ptsTypes="AA">
                                      <p:cBhvr>
                                        <p:cTn id="5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40741E-7 L -0.0394 0.2625 " pathEditMode="relative" ptsTypes="AA">
                                      <p:cBhvr>
                                        <p:cTn id="5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5" grpId="0" animBg="1"/>
      <p:bldP spid="45" grpId="1" animBg="1"/>
      <p:bldP spid="46" grpId="0" animBg="1"/>
      <p:bldP spid="46" grpId="1" animBg="1"/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6" grpId="0" animBg="1"/>
      <p:bldP spid="5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flipH="1">
            <a:off x="2123728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7092280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076056" y="1916832"/>
          <a:ext cx="316835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3933056"/>
          <a:ext cx="2304255" cy="51485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627784" y="3645024"/>
            <a:ext cx="6516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very large animal that lives in the sea and looks like a fish, but is actually a mammal</a:t>
            </a:r>
            <a:endParaRPr lang="en-GB" sz="2800" b="1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6444208" y="55892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220072" y="5373216"/>
          <a:ext cx="2448270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971600" y="5157192"/>
            <a:ext cx="3995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type of reptile that has four legs and a long tail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844824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an Australian animal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it moves by jumping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0099FF"/>
                </a:solidFill>
                <a:latin typeface="Times New Roman" pitchFamily="18" charset="0"/>
                <a:cs typeface="Times New Roman" pitchFamily="18" charset="0"/>
              </a:rPr>
              <a:t>it carries its babies in a special pocket on its stomach</a:t>
            </a:r>
            <a:endParaRPr lang="en-GB" sz="2800" b="1">
              <a:solidFill>
                <a:srgbClr val="00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Picture 7" descr="C:\Documents and Settings\MojePC\Local Settings\Temporary Internet Files\Content.IE5\N4BSHZDR\MC900111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836712"/>
            <a:ext cx="1224136" cy="900450"/>
          </a:xfrm>
          <a:prstGeom prst="rect">
            <a:avLst/>
          </a:prstGeom>
          <a:noFill/>
        </p:spPr>
      </p:pic>
      <p:pic>
        <p:nvPicPr>
          <p:cNvPr id="22" name="Picture 7" descr="C:\Documents and Settings\MojePC\Local Settings\Temporary Internet Files\Content.IE5\JQNV461D\MC900424690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284984"/>
            <a:ext cx="720080" cy="578700"/>
          </a:xfrm>
          <a:prstGeom prst="rect">
            <a:avLst/>
          </a:prstGeom>
          <a:noFill/>
        </p:spPr>
      </p:pic>
      <p:pic>
        <p:nvPicPr>
          <p:cNvPr id="23" name="Picture 45" descr="C:\Documents and Settings\MojePC\Local Settings\Temporary Internet Files\Content.IE5\JQNV461D\MC9000573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5013176"/>
            <a:ext cx="1296144" cy="9578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7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 flipH="1">
            <a:off x="3851920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3528" y="2780928"/>
            <a:ext cx="51845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large heavy African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animal with thick dark skin and short legs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lives near water 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can swim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has 40 teeth </a:t>
            </a:r>
            <a:endParaRPr lang="en-GB" sz="2800" b="1" dirty="0">
              <a:solidFill>
                <a:schemeClr val="accent3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652120" y="3861048"/>
          <a:ext cx="2304255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417646"/>
                <a:gridCol w="460851"/>
                <a:gridCol w="460851"/>
                <a:gridCol w="460851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i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i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i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i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i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860032" y="4725144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FF00"/>
                </a:solidFill>
              </a:rPr>
              <a:t>an animal with a long thin body and no legs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7092280" y="40770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67544" y="2060848"/>
          <a:ext cx="4536504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14" descr="C:\Documents and Settings\MojePC\Local Settings\Temporary Internet Files\Content.IE5\N4BSHZDR\MC900332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556792"/>
            <a:ext cx="1827886" cy="1038758"/>
          </a:xfrm>
          <a:prstGeom prst="rect">
            <a:avLst/>
          </a:prstGeom>
          <a:noFill/>
        </p:spPr>
      </p:pic>
      <p:pic>
        <p:nvPicPr>
          <p:cNvPr id="12" name="Picture 4" descr="C:\Documents and Settings\MojePC\Local Settings\Temporary Internet Files\Content.IE5\N4BSHZDR\MC9000529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89218">
            <a:off x="3349563" y="5622867"/>
            <a:ext cx="2592288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 flipH="1">
            <a:off x="7164288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512" y="2060848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bg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small creature with eight legs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chemeClr val="bg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catches insects using a fine network</a:t>
            </a:r>
            <a:endParaRPr lang="en-GB" sz="2800" b="1">
              <a:solidFill>
                <a:schemeClr val="bg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4221088"/>
          <a:ext cx="3240360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2046"/>
                <a:gridCol w="506340"/>
                <a:gridCol w="425206"/>
                <a:gridCol w="469192"/>
                <a:gridCol w="469192"/>
                <a:gridCol w="469192"/>
                <a:gridCol w="469192"/>
              </a:tblGrid>
              <a:tr h="51485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i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</a:t>
                      </a:r>
                      <a:endParaRPr lang="cs-CZ" sz="2400" b="1" i="0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419872" y="4005064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a large African bird with long legs</a:t>
            </a:r>
          </a:p>
          <a:p>
            <a:pPr>
              <a:buFont typeface="Wingdings" pitchFamily="2" charset="2"/>
              <a:buChar char="Ø"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it runs very quickly but cannot fly</a:t>
            </a:r>
            <a:endParaRPr lang="en-GB" sz="28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187624" y="443711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80112" y="1844824"/>
          <a:ext cx="2376264" cy="5040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3" descr="C:\Documents and Settings\MojePC\Local Settings\Temporary Internet Files\Content.IE5\D3VOC8SX\MC900109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3" y="4869161"/>
            <a:ext cx="1440160" cy="1585576"/>
          </a:xfrm>
          <a:prstGeom prst="rect">
            <a:avLst/>
          </a:prstGeom>
          <a:noFill/>
        </p:spPr>
      </p:pic>
      <p:pic>
        <p:nvPicPr>
          <p:cNvPr id="10" name="Picture 6" descr="C:\Documents and Settings\MojePC\Local Settings\Temporary Internet Files\Content.IE5\N4BSHZDR\MC9000526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53912">
            <a:off x="7452320" y="2492896"/>
            <a:ext cx="1082601" cy="890623"/>
          </a:xfrm>
          <a:prstGeom prst="rect">
            <a:avLst/>
          </a:prstGeom>
          <a:noFill/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0486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šestý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89040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slovní zásoby z oblasti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3991</TotalTime>
  <Words>420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 </vt:lpstr>
      <vt:lpstr>Make a word from the letters:</vt:lpstr>
      <vt:lpstr>Check your answers:</vt:lpstr>
      <vt:lpstr>Check your answers:</vt:lpstr>
      <vt:lpstr>Check your answers: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275</cp:revision>
  <dcterms:created xsi:type="dcterms:W3CDTF">2011-11-27T20:03:46Z</dcterms:created>
  <dcterms:modified xsi:type="dcterms:W3CDTF">2013-03-03T23:10:58Z</dcterms:modified>
</cp:coreProperties>
</file>