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4005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0967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009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663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6503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682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3634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340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129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415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C9FB9-ACAD-4E48-8F25-FDFD22242A85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CD1B-7145-48DA-BE4E-F3555310BC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9534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AUTOR: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Mgr. Iveta Vostrá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DATUM VYTVOŘENÍ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:  duben 2013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VY_32_INOVACE_20_Český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TÉMA: 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Procvičování vedlejších vět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0" hangingPunct="0"/>
            <a:endParaRPr lang="cs-CZ" sz="900" dirty="0" smtClean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ČÍSLO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PROJEKTU: CZ.1.07/1.4.00/21.1427 </a:t>
            </a:r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9650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Materiál je určen pro žáky 7.tříd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Materiál slouží k procvičení druhů vedlejších vět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Snímek č. 3,4 – žáci rozlišují větu hlavní od věty vedlejší, určují druh věty vedlejší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Snímek č. 5,6 – žáci doplňují k dané větě hlavní větu vedlejší podle zadání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Snímek č. 7 – žáci vymýšlejí smysluplné souvětí podle zadání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Snímek č.8 – žáci doplňují vedlejší věty do vypravování tak, aby na sebe navazovaly, určují jejich druh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3428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Podtrhni větu vedlejší, urči její druh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Co se tenkrát opravdu stalo, nikdo nevěděl.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Příbuzní ho nutili, aby se k nim přestěhoval.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Měli jsme pocit, že nás tu nevidí rádi.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Ačkoliv se Marta snažila, úspěchu nedosáhla.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Je smutné, že na nás nemáš čas.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Pozorovali jsme slunce, jak zvolna zapadá za obzor.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Chlapci připravili dříví na večer, aby je nemuseli shánět ráno.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Tam, kde cesta zatáčela, nás čekalo překvapení.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4" name="Picture 6" descr="C:\Users\Iveta\AppData\Local\Microsoft\Windows\Temporary Internet Files\Content.IE5\SFLLTJFJ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88840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54599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2488" y="1628800"/>
            <a:ext cx="8229600" cy="4525963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Nebylo možné, aby výprava pokračovala v cestě.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Chovejte se tak, aby z vás měli rodiče radost.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 zátočině se objevil vůz, který přivážel pomoc.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Aby se motor správně rozběhl, musí se zahřát.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Kdyby se pokus podařil, máme vyhráno.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Půjdete-li rovně, jste tam za půl hodiny.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Zůstali jsme do rána, protože jsme zmeškali vlak.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Kde je cesta spravovaná, jeďte opatrně.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Diváci spatřili hrdinu, jak postupuje hustým lesem.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Přestože bylo devět hodin, bylo dosud vidět.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Iveta\AppData\Local\Microsoft\Windows\Temporary Internet Files\Content.IE5\EX1N9SWS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6565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Doplň k větě hlavní větu vedlejší podle zadání: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Markéta nás požádala,/VV předmětná/________________.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Trenéři připravili hřiště,/VV přísl. účelová/______________.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Lukáš začal zlobit, /VV přísl. časová/___________________.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Mrzelo ho, /VV podmětná/ __________________________.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Bydlím v domě, /VV přívlastková/______________________.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Můžeš si přestat dělat starosti, /VV přísl. příčinná/_________.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Spatřil Jirku, /VV doplňková/__________________________.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Přijdu za vámi, /VV přísl. podmínková/__________________.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Iveta\AppData\Local\Microsoft\Windows\Temporary Internet Files\Content.IE5\SFLLTJFJ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678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8215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Půjdu tam, /VV přísl. místní/_______________________.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Přijdu za vámi, /VV přísl. přípustková/___________________.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Zabouchli dveře, /VV přísl. způsobová/________________.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 narozeninám jsem dostal mobil, /VV přísl. příčinná/________.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Petr vůbec netuší, /VV předmětná/_____________________.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Mám na sobě svetr, /VV přívlastková/____________________.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Do školy chodíme, / VV přísl. účelová/ 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Nesmí do lesa, /VV podmětná/_________________________.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Stalo se to, /VV přísl. časová/__________________________.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Řekl bych ti to, /VV přísl. podmínková/___________________.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33" name="Picture 13" descr="C:\Users\Iveta\AppData\Local\Microsoft\Windows\Temporary Internet Files\Content.IE5\EX1N9SWS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9362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Doplň věty podle zadání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VH _______________ , VV přívlastková 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VV přísl. přípustková______________, VH________________.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VH________________, VV předmětná___________________.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VH________________, VV podmětná____________________.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VV přísl. příčinná _________________, VH________________.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VV přísl. podmínková______________, VH________________.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VH________________, VV přísl. účelová__________________.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VV přísl. časová___________________, VH________________.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Iveta\AppData\Local\Microsoft\Windows\Temporary Internet Files\Content.IE5\SFLLTJFJ\MC9004379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4664"/>
            <a:ext cx="1905000" cy="137795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xmlns="" val="4047652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VĚTY VEDLEJŠÍ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Doplň VV věty do vypravování tak, aby na sebe logicky navazovaly , urči jejich druh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Blížily se jarní prázdniny! Anička se na ně strašně těšila, 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Zatím však ještě seděla ve třídě,__________, a neposlouchala, ______________.Přemýšlela o tom, __________________.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 prázdninách by chtěla také jít do cirkusu, ______________.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_______________,  vezme s sebou také Ditu, svoji kamarádku, ________________ . Ještě se jí ale nezeptala, _____________.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Počká, ________________, a pak se Dity zeptá.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Bylo by strašně prima, ________________.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34" name="Picture 10" descr="C:\Users\Iveta\AppData\Local\Microsoft\Windows\Temporary Internet Files\Content.IE5\EX1N9SWS\MC9004261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7011" y="5013176"/>
            <a:ext cx="189865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8463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ZDROJ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Vlastní zdroj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Microsoft PowerPoint </a:t>
            </a:r>
            <a:r>
              <a:rPr lang="cs-CZ" sz="2400" dirty="0" smtClean="0">
                <a:solidFill>
                  <a:schemeClr val="tx1"/>
                </a:solidFill>
              </a:rPr>
              <a:t>2010, klipart </a:t>
            </a:r>
            <a:r>
              <a:rPr lang="cs-CZ" sz="2400" smtClean="0">
                <a:solidFill>
                  <a:schemeClr val="tx1"/>
                </a:solidFill>
              </a:rPr>
              <a:t>MS Office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Držitel licence 2.základní škola v Rakovníku, Husovo náměstí 3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05714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660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 :</vt:lpstr>
      <vt:lpstr>VĚTY VEDLEJŠÍ</vt:lpstr>
      <vt:lpstr>VĚTY VEDLEJŠÍ</vt:lpstr>
      <vt:lpstr>VĚTY VEDLEJŠÍ</vt:lpstr>
      <vt:lpstr>VĚTY VEDLEJŠÍ</vt:lpstr>
      <vt:lpstr>VĚTY VEDLEJŠÍ</vt:lpstr>
      <vt:lpstr>VĚTY VEDLEJŠÍ</vt:lpstr>
      <vt:lpstr>ZDROJ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Šárka</cp:lastModifiedBy>
  <cp:revision>15</cp:revision>
  <dcterms:created xsi:type="dcterms:W3CDTF">2013-04-01T08:05:56Z</dcterms:created>
  <dcterms:modified xsi:type="dcterms:W3CDTF">2013-04-06T17:16:58Z</dcterms:modified>
</cp:coreProperties>
</file>