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5" r:id="rId3"/>
    <p:sldId id="258" r:id="rId4"/>
    <p:sldId id="259" r:id="rId5"/>
    <p:sldId id="260" r:id="rId6"/>
    <p:sldId id="261" r:id="rId7"/>
    <p:sldId id="262" r:id="rId8"/>
    <p:sldId id="263" r:id="rId9"/>
    <p:sldId id="264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99"/>
    <a:srgbClr val="CC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A507C20-DDA2-4225-B2DA-5A5F169818FB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E3B93EA-F3DE-4F23-B104-F2F4F191896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808993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E3B93EA-F3DE-4F23-B104-F2F4F1918969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2734934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1DD6B-3FFA-4714-92E2-67E9E29919D8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56C7E-C011-44AF-A744-9993492B5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84952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1DD6B-3FFA-4714-92E2-67E9E29919D8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56C7E-C011-44AF-A744-9993492B5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76394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1DD6B-3FFA-4714-92E2-67E9E29919D8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56C7E-C011-44AF-A744-9993492B5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8377223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1DD6B-3FFA-4714-92E2-67E9E29919D8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56C7E-C011-44AF-A744-9993492B5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693816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1DD6B-3FFA-4714-92E2-67E9E29919D8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56C7E-C011-44AF-A744-9993492B5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868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1DD6B-3FFA-4714-92E2-67E9E29919D8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56C7E-C011-44AF-A744-9993492B5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1365413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1DD6B-3FFA-4714-92E2-67E9E29919D8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56C7E-C011-44AF-A744-9993492B5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1641028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1DD6B-3FFA-4714-92E2-67E9E29919D8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56C7E-C011-44AF-A744-9993492B5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285117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1DD6B-3FFA-4714-92E2-67E9E29919D8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56C7E-C011-44AF-A744-9993492B5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717751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1DD6B-3FFA-4714-92E2-67E9E29919D8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56C7E-C011-44AF-A744-9993492B5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713238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F1DD6B-3FFA-4714-92E2-67E9E29919D8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A556C7E-C011-44AF-A744-9993492B5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4761457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8F1DD6B-3FFA-4714-92E2-67E9E29919D8}" type="datetimeFigureOut">
              <a:rPr lang="cs-CZ" smtClean="0"/>
              <a:t>30.3.2013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556C7E-C011-44AF-A744-9993492B5C6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02178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/>
          <p:cNvSpPr>
            <a:spLocks noChangeArrowheads="1"/>
          </p:cNvSpPr>
          <p:nvPr/>
        </p:nvSpPr>
        <p:spPr bwMode="auto">
          <a:xfrm>
            <a:off x="755650" y="527640"/>
            <a:ext cx="5250027" cy="3554819"/>
          </a:xfrm>
          <a:prstGeom prst="rect">
            <a:avLst/>
          </a:prstGeom>
          <a:ln/>
          <a:extLst/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none" anchor="ctr">
            <a:spAutoFit/>
          </a:bodyPr>
          <a:lstStyle/>
          <a:p>
            <a:pPr eaLnBrk="0" hangingPunct="0"/>
            <a:r>
              <a:rPr lang="cs-CZ" sz="1600" dirty="0">
                <a:cs typeface="Times New Roman" pitchFamily="18" charset="0"/>
              </a:rPr>
              <a:t>NÁZEV ŠKOLY: 2. základní škola, Rakovník, Husovo náměstí 3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AUTOR: </a:t>
            </a:r>
            <a:r>
              <a:rPr lang="cs-CZ" sz="1600" dirty="0" smtClean="0">
                <a:cs typeface="Times New Roman" pitchFamily="18" charset="0"/>
              </a:rPr>
              <a:t>Mgr. Iveta Vostrá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DATUM VYTVOŘENÍ</a:t>
            </a:r>
            <a:r>
              <a:rPr lang="cs-CZ" sz="1600" dirty="0" smtClean="0">
                <a:cs typeface="Times New Roman" pitchFamily="18" charset="0"/>
              </a:rPr>
              <a:t>:  březen 2013</a:t>
            </a:r>
            <a:endParaRPr lang="cs-CZ" sz="1600" dirty="0">
              <a:cs typeface="Times New Roman" pitchFamily="18" charset="0"/>
            </a:endParaRP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NÁZEV: </a:t>
            </a:r>
            <a:r>
              <a:rPr lang="cs-CZ" sz="1600" dirty="0" smtClean="0">
                <a:cs typeface="Times New Roman" pitchFamily="18" charset="0"/>
              </a:rPr>
              <a:t>VY_32_INOVACE_20_Český </a:t>
            </a:r>
            <a:r>
              <a:rPr lang="cs-CZ" sz="1600" dirty="0">
                <a:cs typeface="Times New Roman" pitchFamily="18" charset="0"/>
              </a:rPr>
              <a:t>jazyk a literatura 7.ročník</a:t>
            </a:r>
          </a:p>
          <a:p>
            <a:pPr eaLnBrk="0" hangingPunct="0"/>
            <a:endParaRPr lang="cs-CZ" sz="1600" dirty="0">
              <a:cs typeface="Times New Roman" pitchFamily="18" charset="0"/>
            </a:endParaRPr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VZDĚLÁVACÍ OBLAST: Jazyk a jazyková komunikace</a:t>
            </a:r>
          </a:p>
          <a:p>
            <a:pPr eaLnBrk="0" hangingPunct="0"/>
            <a:endParaRPr lang="cs-CZ" sz="900" dirty="0"/>
          </a:p>
          <a:p>
            <a:pPr eaLnBrk="0" hangingPunct="0"/>
            <a:endParaRPr lang="cs-CZ" sz="900" dirty="0"/>
          </a:p>
          <a:p>
            <a:pPr eaLnBrk="0" hangingPunct="0"/>
            <a:r>
              <a:rPr lang="cs-CZ" sz="1600" dirty="0">
                <a:cs typeface="Times New Roman" pitchFamily="18" charset="0"/>
              </a:rPr>
              <a:t>TÉMA:  </a:t>
            </a:r>
            <a:r>
              <a:rPr lang="cs-CZ" sz="1600" dirty="0" smtClean="0">
                <a:cs typeface="Times New Roman" pitchFamily="18" charset="0"/>
              </a:rPr>
              <a:t>Předmět</a:t>
            </a:r>
            <a:endParaRPr lang="cs-CZ" sz="1600" dirty="0" smtClean="0"/>
          </a:p>
          <a:p>
            <a:pPr eaLnBrk="0" hangingPunct="0"/>
            <a:endParaRPr lang="cs-CZ" sz="900" dirty="0" smtClean="0"/>
          </a:p>
          <a:p>
            <a:pPr eaLnBrk="0" hangingPunct="0"/>
            <a:r>
              <a:rPr lang="cs-CZ" sz="1600" dirty="0" smtClean="0">
                <a:cs typeface="Times New Roman" pitchFamily="18" charset="0"/>
              </a:rPr>
              <a:t>ČÍSLO </a:t>
            </a:r>
            <a:r>
              <a:rPr lang="cs-CZ" sz="1600" dirty="0">
                <a:cs typeface="Times New Roman" pitchFamily="18" charset="0"/>
              </a:rPr>
              <a:t>PROJEKTU: CZ.1.07/1.4.00/21.1427 </a:t>
            </a:r>
            <a:endParaRPr lang="cs-CZ" sz="900" dirty="0"/>
          </a:p>
          <a:p>
            <a:pPr eaLnBrk="0" hangingPunct="0"/>
            <a:endParaRPr lang="cs-CZ" dirty="0"/>
          </a:p>
        </p:txBody>
      </p:sp>
      <p:pic>
        <p:nvPicPr>
          <p:cNvPr id="5123" name="Obrázek 1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8888" y="4581525"/>
            <a:ext cx="5972175" cy="15144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9580833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/>
              <a:t>ANOTACE 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sz="2400" dirty="0" smtClean="0"/>
              <a:t>Materiál je určen pro žáky 7.tříd</a:t>
            </a:r>
          </a:p>
          <a:p>
            <a:pPr marL="0" indent="0">
              <a:buNone/>
            </a:pPr>
            <a:r>
              <a:rPr lang="cs-CZ" sz="2400" dirty="0" smtClean="0"/>
              <a:t>Slouží jako výkladový materiál s procvičením</a:t>
            </a:r>
          </a:p>
          <a:p>
            <a:pPr marL="0" indent="0">
              <a:buNone/>
            </a:pPr>
            <a:r>
              <a:rPr lang="cs-CZ" sz="2400" dirty="0" smtClean="0"/>
              <a:t>Snímek č.3 – předmět</a:t>
            </a:r>
          </a:p>
          <a:p>
            <a:pPr marL="0" indent="0">
              <a:buNone/>
            </a:pPr>
            <a:r>
              <a:rPr lang="cs-CZ" sz="2400" dirty="0" smtClean="0"/>
              <a:t>Snímek č.4 – druhy předmětu</a:t>
            </a:r>
          </a:p>
          <a:p>
            <a:pPr marL="0" indent="0">
              <a:buNone/>
            </a:pPr>
            <a:r>
              <a:rPr lang="cs-CZ" sz="2400" dirty="0" smtClean="0"/>
              <a:t>Snímek č.5 – žáci vyhledávají ve větách předměty, určují jejich pád a rozlišují předmět holý, rozvitý, několikanásobný</a:t>
            </a:r>
          </a:p>
          <a:p>
            <a:pPr marL="0" indent="0">
              <a:buNone/>
            </a:pPr>
            <a:r>
              <a:rPr lang="cs-CZ" sz="2400" dirty="0" smtClean="0"/>
              <a:t>Snímek č.6 – žáci vyhledají ve větách podměty, změní je v předměty</a:t>
            </a:r>
          </a:p>
          <a:p>
            <a:pPr marL="0" indent="0">
              <a:buNone/>
            </a:pPr>
            <a:r>
              <a:rPr lang="cs-CZ" sz="2400" dirty="0" smtClean="0"/>
              <a:t>Snímek č.7 – žáci použijí daná slova ve větách jako předměty</a:t>
            </a:r>
          </a:p>
          <a:p>
            <a:pPr marL="0" indent="0">
              <a:buNone/>
            </a:pPr>
            <a:r>
              <a:rPr lang="cs-CZ" sz="2400" dirty="0" smtClean="0"/>
              <a:t>Snímek č.8 – žáci rozvíjejí sloveso předměty, nejprve holými, poté rozvitými, nakonec několikanásobnými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79633499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C0000"/>
          </a:solidFill>
        </p:spPr>
        <p:txBody>
          <a:bodyPr/>
          <a:lstStyle/>
          <a:p>
            <a:pPr algn="l"/>
            <a:r>
              <a:rPr lang="cs-CZ" b="1" dirty="0" smtClean="0"/>
              <a:t>PŘEDMĚT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Vyjadřuje </a:t>
            </a:r>
            <a:r>
              <a:rPr lang="cs-CZ" sz="2800" b="1" dirty="0" smtClean="0"/>
              <a:t>osobu, zvíře nebo věc</a:t>
            </a:r>
            <a:r>
              <a:rPr lang="cs-CZ" sz="2800" dirty="0" smtClean="0"/>
              <a:t>, které se děj týká</a:t>
            </a:r>
          </a:p>
          <a:p>
            <a:r>
              <a:rPr lang="cs-CZ" sz="2800" dirty="0" smtClean="0"/>
              <a:t>Závisí na </a:t>
            </a:r>
            <a:r>
              <a:rPr lang="cs-CZ" sz="2800" b="1" dirty="0" smtClean="0"/>
              <a:t>slovese (přídavném jméně)</a:t>
            </a:r>
          </a:p>
          <a:p>
            <a:r>
              <a:rPr lang="cs-CZ" sz="2800" dirty="0" smtClean="0"/>
              <a:t>Ptáme se na něj : </a:t>
            </a:r>
            <a:r>
              <a:rPr lang="cs-CZ" sz="2800" b="1" dirty="0" smtClean="0"/>
              <a:t>2.,3.,4.,6.,7.pádovou otázkou</a:t>
            </a:r>
          </a:p>
          <a:p>
            <a:r>
              <a:rPr lang="cs-CZ" sz="2800" dirty="0" smtClean="0"/>
              <a:t>Je vyjádřen </a:t>
            </a:r>
            <a:r>
              <a:rPr lang="cs-CZ" sz="2800" b="1" dirty="0" smtClean="0"/>
              <a:t>1, 3, infinitivem</a:t>
            </a:r>
          </a:p>
          <a:p>
            <a:r>
              <a:rPr lang="cs-CZ" sz="2800" dirty="0" err="1" smtClean="0"/>
              <a:t>př</a:t>
            </a:r>
            <a:r>
              <a:rPr lang="cs-CZ" sz="2800" dirty="0" smtClean="0"/>
              <a:t> : Nejsem zvyklá denně </a:t>
            </a:r>
            <a:r>
              <a:rPr lang="cs-CZ" sz="2800" b="1" dirty="0" smtClean="0"/>
              <a:t>cvičit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           Vím </a:t>
            </a:r>
            <a:r>
              <a:rPr lang="cs-CZ" sz="2800" b="1" dirty="0" smtClean="0"/>
              <a:t>o tom všechno</a:t>
            </a:r>
            <a:r>
              <a:rPr lang="cs-CZ" sz="2800" dirty="0" smtClean="0"/>
              <a:t>.</a:t>
            </a:r>
          </a:p>
          <a:p>
            <a:pPr marL="0" indent="0">
              <a:buNone/>
            </a:pPr>
            <a:r>
              <a:rPr lang="cs-CZ" sz="2800" dirty="0" smtClean="0"/>
              <a:t>           Klárka si strašně přála </a:t>
            </a:r>
            <a:r>
              <a:rPr lang="cs-CZ" sz="2800" b="1" dirty="0" smtClean="0"/>
              <a:t>psa</a:t>
            </a:r>
            <a:r>
              <a:rPr lang="cs-CZ" sz="2800" dirty="0" smtClean="0"/>
              <a:t>.</a:t>
            </a:r>
            <a:endParaRPr lang="cs-CZ" sz="2800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501008"/>
            <a:ext cx="2664296" cy="244827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4419369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pPr algn="l"/>
            <a:r>
              <a:rPr lang="cs-CZ" b="1" dirty="0" smtClean="0"/>
              <a:t>PŘEDMĚT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/>
          <a:lstStyle/>
          <a:p>
            <a:r>
              <a:rPr lang="cs-CZ" sz="4000" b="1" dirty="0" smtClean="0"/>
              <a:t>Holý </a:t>
            </a:r>
            <a:r>
              <a:rPr lang="cs-CZ" dirty="0" smtClean="0"/>
              <a:t>– Mám ráda </a:t>
            </a:r>
            <a:r>
              <a:rPr lang="cs-CZ" b="1" dirty="0" smtClean="0"/>
              <a:t>maminku.</a:t>
            </a:r>
          </a:p>
          <a:p>
            <a:r>
              <a:rPr lang="cs-CZ" sz="4000" b="1" dirty="0" smtClean="0"/>
              <a:t>Rozvitý</a:t>
            </a:r>
            <a:r>
              <a:rPr lang="cs-CZ" dirty="0" smtClean="0"/>
              <a:t> – Mám ráda </a:t>
            </a:r>
            <a:r>
              <a:rPr lang="cs-CZ" b="1" dirty="0" smtClean="0"/>
              <a:t>svoji maminku</a:t>
            </a:r>
            <a:r>
              <a:rPr lang="cs-CZ" dirty="0" smtClean="0"/>
              <a:t>.</a:t>
            </a:r>
          </a:p>
          <a:p>
            <a:r>
              <a:rPr lang="cs-CZ" sz="4000" b="1" dirty="0" smtClean="0"/>
              <a:t>Několikanásobný  holý </a:t>
            </a:r>
            <a:r>
              <a:rPr lang="cs-CZ" dirty="0" smtClean="0"/>
              <a:t>– Mám ráda </a:t>
            </a:r>
            <a:r>
              <a:rPr lang="cs-CZ" b="1" dirty="0" smtClean="0"/>
              <a:t>maminku a tatínka.</a:t>
            </a:r>
          </a:p>
          <a:p>
            <a:r>
              <a:rPr lang="cs-CZ" sz="4000" b="1" dirty="0" smtClean="0"/>
              <a:t>Několikanásobný rozvitý </a:t>
            </a:r>
            <a:r>
              <a:rPr lang="cs-CZ" b="1" dirty="0" smtClean="0"/>
              <a:t>– </a:t>
            </a:r>
            <a:r>
              <a:rPr lang="cs-CZ" dirty="0" smtClean="0"/>
              <a:t>Mám ráda</a:t>
            </a:r>
            <a:r>
              <a:rPr lang="cs-CZ" b="1" dirty="0" smtClean="0"/>
              <a:t> svoji maminku a tatínka.</a:t>
            </a:r>
          </a:p>
          <a:p>
            <a:endParaRPr lang="cs-CZ" dirty="0" smtClean="0"/>
          </a:p>
          <a:p>
            <a:endParaRPr lang="cs-CZ" dirty="0"/>
          </a:p>
          <a:p>
            <a:endParaRPr lang="cs-CZ" dirty="0"/>
          </a:p>
        </p:txBody>
      </p:sp>
      <p:pic>
        <p:nvPicPr>
          <p:cNvPr id="1026" name="Picture 2" descr="C:\Users\Iveta\AppData\Local\Microsoft\Windows\Temporary Internet Files\Content.IE5\SFLLTJFJ\MC900027262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75388" y="5127625"/>
            <a:ext cx="1873250" cy="8540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331048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pPr algn="l"/>
            <a:r>
              <a:rPr lang="cs-CZ" b="1" dirty="0" smtClean="0"/>
              <a:t>PŘEDMĚT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 fontScale="92500"/>
          </a:bodyPr>
          <a:lstStyle/>
          <a:p>
            <a:r>
              <a:rPr lang="cs-CZ" sz="2800" b="1" dirty="0" smtClean="0"/>
              <a:t>Vyhledej ve větách předměty a urči jejich pád, urči, zda se jedná o předmět holý, rozvitý, několikanásobný :</a:t>
            </a:r>
          </a:p>
          <a:p>
            <a:pPr marL="0" indent="0">
              <a:buNone/>
            </a:pPr>
            <a:r>
              <a:rPr lang="cs-CZ" sz="2800" dirty="0" smtClean="0"/>
              <a:t>Dotkl se mě rukou. Z tábora napsal dlouhý dopis bratrovi. Jitka úplně zapomněla na svého kamaráda. Podej mi ven židli. Četl jsem dobrou knihu. Vzpomínal jsem na babičku a na dědečka. Vítek byl velmi podobný matce. Potřebovali jsme nakoupit základní potraviny. Ve škole jsem se seznámil s Pavle, Petrem a Honzou. Na hokejový zápas s Plzní přines buben. Rád cítím vůni Vánoc. Připravuji se na písemnou práci a doufám, že z ní nedostanu pětku.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644776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pPr algn="l"/>
            <a:r>
              <a:rPr lang="cs-CZ" b="1" dirty="0" smtClean="0"/>
              <a:t>PŘEDMĚT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4525963"/>
          </a:xfr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Obměň následující věty tak, aby se z podmětů staly předměty :</a:t>
            </a:r>
          </a:p>
          <a:p>
            <a:r>
              <a:rPr lang="cs-CZ" sz="2800" dirty="0" smtClean="0"/>
              <a:t>Mým nejoblíbenějším jídlem jsou ovocné knedlíky.</a:t>
            </a:r>
          </a:p>
          <a:p>
            <a:r>
              <a:rPr lang="cs-CZ" sz="2800" dirty="0" smtClean="0"/>
              <a:t>Mýdlo bylo položeno na umyvadle.</a:t>
            </a:r>
          </a:p>
          <a:p>
            <a:r>
              <a:rPr lang="cs-CZ" sz="2800" dirty="0" smtClean="0"/>
              <a:t>Medvědi se u nás neloví.</a:t>
            </a:r>
          </a:p>
          <a:p>
            <a:r>
              <a:rPr lang="cs-CZ" sz="2800" dirty="0" smtClean="0"/>
              <a:t>Čaj se pije hořký.</a:t>
            </a:r>
          </a:p>
          <a:p>
            <a:r>
              <a:rPr lang="cs-CZ" sz="2800" dirty="0" smtClean="0"/>
              <a:t>Bylo slyšet štěkání psů.</a:t>
            </a:r>
          </a:p>
          <a:p>
            <a:r>
              <a:rPr lang="cs-CZ" sz="2800" dirty="0" smtClean="0"/>
              <a:t>Do vázy byly vloženy tulipány a narcisy.</a:t>
            </a:r>
          </a:p>
          <a:p>
            <a:endParaRPr lang="cs-CZ" sz="2800" dirty="0"/>
          </a:p>
        </p:txBody>
      </p:sp>
      <p:pic>
        <p:nvPicPr>
          <p:cNvPr id="4099" name="Picture 3" descr="C:\Users\Iveta\AppData\Local\Microsoft\Windows\Temporary Internet Files\Content.IE5\LIKZBAIE\MC9003974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44208" y="3820935"/>
            <a:ext cx="1825625" cy="9779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914285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pPr algn="l"/>
            <a:r>
              <a:rPr lang="cs-CZ" b="1" dirty="0" smtClean="0"/>
              <a:t>PŘEDMĚT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Užij uvedená slova jako předměty ve větách :</a:t>
            </a:r>
          </a:p>
          <a:p>
            <a:r>
              <a:rPr lang="cs-CZ" sz="2800" dirty="0" smtClean="0"/>
              <a:t>svatba –</a:t>
            </a:r>
          </a:p>
          <a:p>
            <a:r>
              <a:rPr lang="cs-CZ" sz="2800" dirty="0" smtClean="0"/>
              <a:t>obě paže –</a:t>
            </a:r>
          </a:p>
          <a:p>
            <a:r>
              <a:rPr lang="cs-CZ" sz="2800" dirty="0" smtClean="0"/>
              <a:t>kniha –</a:t>
            </a:r>
          </a:p>
          <a:p>
            <a:r>
              <a:rPr lang="cs-CZ" sz="2800" dirty="0" smtClean="0"/>
              <a:t>Eliška a Viktorka –</a:t>
            </a:r>
          </a:p>
          <a:p>
            <a:r>
              <a:rPr lang="cs-CZ" sz="2800" dirty="0" smtClean="0"/>
              <a:t>romantická báseň –</a:t>
            </a:r>
          </a:p>
          <a:p>
            <a:r>
              <a:rPr lang="cs-CZ" sz="2800" dirty="0" smtClean="0"/>
              <a:t>levá bota –</a:t>
            </a:r>
          </a:p>
          <a:p>
            <a:r>
              <a:rPr lang="cs-CZ" sz="2800" dirty="0" smtClean="0"/>
              <a:t>kamarád Jirka -</a:t>
            </a:r>
            <a:endParaRPr lang="cs-CZ" sz="2800" dirty="0"/>
          </a:p>
        </p:txBody>
      </p:sp>
      <p:pic>
        <p:nvPicPr>
          <p:cNvPr id="3074" name="Picture 2" descr="C:\Users\Iveta\AppData\Local\Microsoft\Windows\Temporary Internet Files\Content.IE5\P55LK3WZ\MC90043266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188640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3606216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C00000"/>
          </a:solidFill>
        </p:spPr>
        <p:txBody>
          <a:bodyPr/>
          <a:lstStyle/>
          <a:p>
            <a:pPr algn="l"/>
            <a:r>
              <a:rPr lang="cs-CZ" b="1" dirty="0" smtClean="0"/>
              <a:t>PŘEDMĚT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r>
              <a:rPr lang="cs-CZ" sz="2800" b="1" dirty="0" smtClean="0"/>
              <a:t>Doplňuj vhodné předměty, nejprve holé, pak rozvité, nakonec několikanásobné :</a:t>
            </a:r>
          </a:p>
          <a:p>
            <a:r>
              <a:rPr lang="cs-CZ" sz="2800" dirty="0" smtClean="0"/>
              <a:t>Šil _________, spatřil _________, sázel _________,</a:t>
            </a:r>
          </a:p>
          <a:p>
            <a:r>
              <a:rPr lang="cs-CZ" sz="2800" dirty="0" smtClean="0"/>
              <a:t>prodal __________, radil __________, psal _______,</a:t>
            </a:r>
          </a:p>
          <a:p>
            <a:r>
              <a:rPr lang="cs-CZ" sz="2800" dirty="0" smtClean="0"/>
              <a:t>osolil si __________, chytil _________, dal_______.</a:t>
            </a:r>
            <a:endParaRPr lang="cs-CZ" sz="2800" dirty="0"/>
          </a:p>
        </p:txBody>
      </p:sp>
      <p:pic>
        <p:nvPicPr>
          <p:cNvPr id="2052" name="Picture 4" descr="C:\Users\Iveta\AppData\Local\Microsoft\Windows\Temporary Internet Files\Content.IE5\SFLLTJFJ\MC9004244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2160" y="4221088"/>
            <a:ext cx="1974850" cy="169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692308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2400" b="1" dirty="0" smtClean="0"/>
              <a:t>ZDROJ :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marL="0" indent="0">
              <a:buNone/>
            </a:pPr>
            <a:r>
              <a:rPr lang="cs-CZ" sz="2400" dirty="0" smtClean="0"/>
              <a:t>Vlastní zdroj</a:t>
            </a:r>
          </a:p>
          <a:p>
            <a:pPr marL="0" indent="0">
              <a:buNone/>
            </a:pPr>
            <a:r>
              <a:rPr lang="cs-CZ" sz="2400" dirty="0" smtClean="0"/>
              <a:t>MICROSOFT POWERPOINT 2010</a:t>
            </a:r>
          </a:p>
          <a:p>
            <a:pPr marL="0" indent="0">
              <a:buNone/>
            </a:pPr>
            <a:r>
              <a:rPr lang="cs-CZ" sz="2400" dirty="0" smtClean="0"/>
              <a:t>Držitel licence 2.základní škola v Rakovníku, Husovo náměstí 3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4246548093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107</TotalTime>
  <Words>463</Words>
  <Application>Microsoft Office PowerPoint</Application>
  <PresentationFormat>Předvádění na obrazovce (4:3)</PresentationFormat>
  <Paragraphs>69</Paragraphs>
  <Slides>9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ANOTACE :</vt:lpstr>
      <vt:lpstr>PŘEDMĚT</vt:lpstr>
      <vt:lpstr>PŘEDMĚT</vt:lpstr>
      <vt:lpstr>PŘEDMĚT</vt:lpstr>
      <vt:lpstr>PŘEDMĚT</vt:lpstr>
      <vt:lpstr>PŘEDMĚT</vt:lpstr>
      <vt:lpstr>PŘEDMĚT</vt:lpstr>
      <vt:lpstr>ZDROJ 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Iveta</dc:creator>
  <cp:lastModifiedBy>Iveta</cp:lastModifiedBy>
  <cp:revision>13</cp:revision>
  <dcterms:created xsi:type="dcterms:W3CDTF">2013-03-24T17:36:45Z</dcterms:created>
  <dcterms:modified xsi:type="dcterms:W3CDTF">2013-03-30T17:05:37Z</dcterms:modified>
</cp:coreProperties>
</file>