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E085F"/>
    <a:srgbClr val="CC00FF"/>
    <a:srgbClr val="FF33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0544D9-756D-406E-8FAD-C37AB74714FA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4D3E09-1AA5-4CD5-8D6C-3314847B31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18770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4D3E09-1AA5-4CD5-8D6C-3314847B31F5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66811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63BE4-7607-48AD-BD1A-D8BE3CF037B8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C2D0-0351-4EDC-BACB-CA49F2832B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88689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63BE4-7607-48AD-BD1A-D8BE3CF037B8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C2D0-0351-4EDC-BACB-CA49F2832B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4995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63BE4-7607-48AD-BD1A-D8BE3CF037B8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C2D0-0351-4EDC-BACB-CA49F2832B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36004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63BE4-7607-48AD-BD1A-D8BE3CF037B8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C2D0-0351-4EDC-BACB-CA49F2832B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628378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63BE4-7607-48AD-BD1A-D8BE3CF037B8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C2D0-0351-4EDC-BACB-CA49F2832B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2828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63BE4-7607-48AD-BD1A-D8BE3CF037B8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C2D0-0351-4EDC-BACB-CA49F2832B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83279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63BE4-7607-48AD-BD1A-D8BE3CF037B8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C2D0-0351-4EDC-BACB-CA49F2832B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47069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63BE4-7607-48AD-BD1A-D8BE3CF037B8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C2D0-0351-4EDC-BACB-CA49F2832B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80065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63BE4-7607-48AD-BD1A-D8BE3CF037B8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C2D0-0351-4EDC-BACB-CA49F2832B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92629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63BE4-7607-48AD-BD1A-D8BE3CF037B8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C2D0-0351-4EDC-BACB-CA49F2832B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494604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63BE4-7607-48AD-BD1A-D8BE3CF037B8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C2D0-0351-4EDC-BACB-CA49F2832B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289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363BE4-7607-48AD-BD1A-D8BE3CF037B8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7FC2D0-0351-4EDC-BACB-CA49F2832B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0510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527640"/>
            <a:ext cx="5250027" cy="3554819"/>
          </a:xfrm>
          <a:prstGeom prst="rect">
            <a:avLst/>
          </a:prstGeom>
          <a:ln>
            <a:noFill/>
          </a:ln>
          <a:effectLst/>
          <a:extLst/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 wrap="none" anchor="ctr">
            <a:spAutoFit/>
          </a:bodyPr>
          <a:lstStyle/>
          <a:p>
            <a:pPr eaLnBrk="0" hangingPunct="0"/>
            <a:r>
              <a:rPr lang="cs-CZ" sz="1600" dirty="0"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AUTOR: </a:t>
            </a:r>
            <a:r>
              <a:rPr lang="cs-CZ" sz="1600" dirty="0" smtClean="0">
                <a:cs typeface="Times New Roman" pitchFamily="18" charset="0"/>
              </a:rPr>
              <a:t>Mgr. Iveta Vostrá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DATUM VYTVOŘENÍ</a:t>
            </a:r>
            <a:r>
              <a:rPr lang="cs-CZ" sz="1600" dirty="0" smtClean="0">
                <a:cs typeface="Times New Roman" pitchFamily="18" charset="0"/>
              </a:rPr>
              <a:t>:  březen 2013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NÁZEV: </a:t>
            </a:r>
            <a:r>
              <a:rPr lang="cs-CZ" sz="1600" dirty="0" smtClean="0">
                <a:cs typeface="Times New Roman" pitchFamily="18" charset="0"/>
              </a:rPr>
              <a:t>VY_32_INOVACE_20_Český </a:t>
            </a:r>
            <a:r>
              <a:rPr lang="cs-CZ" sz="1600" dirty="0">
                <a:cs typeface="Times New Roman" pitchFamily="18" charset="0"/>
              </a:rPr>
              <a:t>jazyk a literatura 7.ročník</a:t>
            </a: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VZDĚLÁVACÍ OBLAST: Jazyk a jazyková komunikace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TÉMA:  </a:t>
            </a:r>
            <a:r>
              <a:rPr lang="cs-CZ" sz="1600" dirty="0" smtClean="0">
                <a:cs typeface="Times New Roman" pitchFamily="18" charset="0"/>
              </a:rPr>
              <a:t>Test  - zájmena, číslovky</a:t>
            </a:r>
            <a:endParaRPr lang="cs-CZ" sz="1600" dirty="0" smtClean="0"/>
          </a:p>
          <a:p>
            <a:pPr eaLnBrk="0" hangingPunct="0"/>
            <a:endParaRPr lang="cs-CZ" sz="900" dirty="0" smtClean="0"/>
          </a:p>
          <a:p>
            <a:pPr eaLnBrk="0" hangingPunct="0"/>
            <a:r>
              <a:rPr lang="cs-CZ" sz="1600" dirty="0" smtClean="0">
                <a:cs typeface="Times New Roman" pitchFamily="18" charset="0"/>
              </a:rPr>
              <a:t>ČÍSLO </a:t>
            </a:r>
            <a:r>
              <a:rPr lang="cs-CZ" sz="1600" dirty="0">
                <a:cs typeface="Times New Roman" pitchFamily="18" charset="0"/>
              </a:rPr>
              <a:t>PROJEKTU: CZ.1.07/1.4.00/21.1427 </a:t>
            </a:r>
            <a:endParaRPr lang="cs-CZ" sz="900" dirty="0"/>
          </a:p>
          <a:p>
            <a:pPr eaLnBrk="0" hangingPunct="0"/>
            <a:endParaRPr lang="cs-CZ" dirty="0"/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508872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/>
              <a:t>ANOTACE :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sz="4400" dirty="0" smtClean="0"/>
              <a:t>Materiál je určen pro žáky 7.tříd</a:t>
            </a:r>
          </a:p>
          <a:p>
            <a:pPr marL="0" indent="0">
              <a:buNone/>
            </a:pPr>
            <a:r>
              <a:rPr lang="cs-CZ" sz="4400" dirty="0" smtClean="0"/>
              <a:t>Slouží jako opakovací test učiva o zájmenech a číslovkách</a:t>
            </a:r>
          </a:p>
          <a:p>
            <a:pPr marL="0" indent="0">
              <a:buNone/>
            </a:pPr>
            <a:r>
              <a:rPr lang="cs-CZ" sz="4400" dirty="0" smtClean="0"/>
              <a:t>Snímek č.3 – žáci vyhledávají zájmena, určují jejich druh, doplňují správné tvary zájmena JÁ do vět</a:t>
            </a:r>
          </a:p>
          <a:p>
            <a:pPr marL="0" indent="0">
              <a:buNone/>
            </a:pPr>
            <a:r>
              <a:rPr lang="cs-CZ" sz="4400" dirty="0" smtClean="0"/>
              <a:t>Snímek č.4 – žáci doplňují správný pravopis zájmen, rozlišují ve větách tvar SEBOU a S SEBOU</a:t>
            </a:r>
          </a:p>
          <a:p>
            <a:pPr marL="0" indent="0">
              <a:buNone/>
            </a:pPr>
            <a:r>
              <a:rPr lang="cs-CZ" sz="4400" dirty="0" smtClean="0"/>
              <a:t>Snímek č.5 – žáci tvoří z číslovek základních číslovky řadové, násobné, druhové</a:t>
            </a:r>
          </a:p>
          <a:p>
            <a:pPr marL="0" indent="0">
              <a:buNone/>
            </a:pPr>
            <a:r>
              <a:rPr lang="cs-CZ" sz="4400" dirty="0" smtClean="0"/>
              <a:t>Snímek č.6 – žáci určují druh číslovek, přepíší číslici slovy</a:t>
            </a:r>
          </a:p>
          <a:p>
            <a:pPr marL="0" indent="0">
              <a:buNone/>
            </a:pPr>
            <a:r>
              <a:rPr lang="cs-CZ" sz="4400" dirty="0" smtClean="0"/>
              <a:t>Snímek č.7 – žáci doplňují do vět správné tvary číslovek</a:t>
            </a:r>
          </a:p>
          <a:p>
            <a:pPr marL="0" indent="0">
              <a:buNone/>
            </a:pPr>
            <a:r>
              <a:rPr lang="cs-CZ" sz="4400" dirty="0" smtClean="0"/>
              <a:t>Snímek č.8 – žáci doplňují za číslici tečku</a:t>
            </a:r>
          </a:p>
          <a:p>
            <a:pPr marL="0" indent="0">
              <a:buNone/>
            </a:pPr>
            <a:r>
              <a:rPr lang="cs-CZ" sz="4400" dirty="0" smtClean="0"/>
              <a:t>Materiál lze využít jako společné opakování nebo jako samostatný test pro ověření učiva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7506907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08912" cy="1143000"/>
          </a:xfrm>
          <a:solidFill>
            <a:srgbClr val="7E085F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TEST – ZÁJMENA, ČÍSLOVKY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5030019"/>
          </a:xfrm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1, VYHLEDEJ ZÁJMENA, URČI DRUH :</a:t>
            </a:r>
          </a:p>
          <a:p>
            <a:pPr marL="0" indent="0">
              <a:buNone/>
            </a:pPr>
            <a:r>
              <a:rPr lang="cs-CZ" sz="2400" dirty="0" smtClean="0"/>
              <a:t>Nejspíš si řekneš, že ti tu něco omílám, ale Janu z toho dostane jenom nějaký cíl. Představ si sám sebe v její situace. Žádný člověk přece nemůže žít bez cíle, kterého chce dosáhnout.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800" b="1" dirty="0" smtClean="0"/>
              <a:t>2,DOPLŇ TVARY ZÁJMENA </a:t>
            </a:r>
            <a:r>
              <a:rPr lang="cs-CZ" b="1" u="sng" dirty="0" smtClean="0"/>
              <a:t>JÁ </a:t>
            </a:r>
            <a:r>
              <a:rPr lang="cs-CZ" sz="2800" b="1" dirty="0" smtClean="0"/>
              <a:t>/OBA TVARY/</a:t>
            </a:r>
          </a:p>
          <a:p>
            <a:pPr marL="0" indent="0">
              <a:buNone/>
            </a:pPr>
            <a:r>
              <a:rPr lang="cs-CZ" sz="2400" dirty="0" smtClean="0"/>
              <a:t>Vrať se ke________. Pomoz _________.</a:t>
            </a:r>
          </a:p>
          <a:p>
            <a:pPr marL="0" indent="0">
              <a:buNone/>
            </a:pPr>
            <a:r>
              <a:rPr lang="cs-CZ" sz="2400" dirty="0" smtClean="0"/>
              <a:t>Nevzbudili _________. Připravil __________ o peníze.</a:t>
            </a:r>
          </a:p>
          <a:p>
            <a:pPr marL="0" indent="0">
              <a:buNone/>
            </a:pPr>
            <a:r>
              <a:rPr lang="cs-CZ" sz="2400" dirty="0" smtClean="0"/>
              <a:t>Měj _________rád. Řekl __________, že o _________ nic neví.</a:t>
            </a:r>
          </a:p>
          <a:p>
            <a:pPr marL="0" indent="0">
              <a:buNone/>
            </a:pPr>
            <a:endParaRPr lang="cs-CZ" sz="2400" dirty="0" smtClean="0"/>
          </a:p>
        </p:txBody>
      </p:sp>
      <p:pic>
        <p:nvPicPr>
          <p:cNvPr id="2050" name="Picture 2" descr="C:\Users\Iveta\AppData\Local\Microsoft\Windows\Temporary Internet Files\Content.IE5\EX1N9SWS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996952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826433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E085F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TEST – ZÁJMENA, ČÍSLOVKY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dk1"/>
          </a:lnRef>
          <a:fillRef idx="1003">
            <a:schemeClr val="lt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b="1" dirty="0" smtClean="0"/>
              <a:t>3,DOPLŇ  I/Í/Y :</a:t>
            </a:r>
          </a:p>
          <a:p>
            <a:pPr marL="0" indent="0">
              <a:buNone/>
            </a:pPr>
            <a:r>
              <a:rPr lang="cs-CZ" sz="2400" dirty="0" smtClean="0"/>
              <a:t>M_  vám to nedáme, protože v_ jste to také dostali. Potkal j_ ve městě. Dali jsme to </a:t>
            </a:r>
            <a:r>
              <a:rPr lang="cs-CZ" sz="2400" dirty="0" err="1" smtClean="0"/>
              <a:t>vaš_m</a:t>
            </a:r>
            <a:r>
              <a:rPr lang="cs-CZ" sz="2400" dirty="0" smtClean="0"/>
              <a:t> rodičům. Nelíbily se m_ jeho oči. Koupil j_ květiny. S </a:t>
            </a:r>
            <a:r>
              <a:rPr lang="cs-CZ" sz="2400" dirty="0" err="1" smtClean="0"/>
              <a:t>naš_m</a:t>
            </a:r>
            <a:r>
              <a:rPr lang="cs-CZ" sz="2400" dirty="0" smtClean="0"/>
              <a:t> dovolením tam můžete jít. Přišel si pro </a:t>
            </a:r>
            <a:r>
              <a:rPr lang="cs-CZ" sz="2400" dirty="0" err="1" smtClean="0"/>
              <a:t>naš</a:t>
            </a:r>
            <a:r>
              <a:rPr lang="cs-CZ" sz="2400" dirty="0" smtClean="0"/>
              <a:t>_ sestru.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b="1" dirty="0" smtClean="0"/>
              <a:t>4, NAPIŠ 2 VĚTY, POUŽIJ TVARY </a:t>
            </a:r>
            <a:r>
              <a:rPr lang="cs-CZ" b="1" u="sng" dirty="0" smtClean="0"/>
              <a:t>S SEBOU </a:t>
            </a:r>
            <a:r>
              <a:rPr lang="cs-CZ" b="1" dirty="0" smtClean="0"/>
              <a:t>A </a:t>
            </a:r>
            <a:r>
              <a:rPr lang="cs-CZ" b="1" u="sng" dirty="0" smtClean="0"/>
              <a:t>SEBOU :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632089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E085F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TEST – ZÁJMENA, ČÍSLOVKY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/>
          <a:lstStyle/>
          <a:p>
            <a:pPr marL="0" indent="0">
              <a:buNone/>
            </a:pPr>
            <a:r>
              <a:rPr lang="cs-CZ" b="1" dirty="0" smtClean="0"/>
              <a:t>5, OD UVEDENÝCH ZÁKLADNÍCH ČÍSLOVEK UTVOŘ ČÍSLOVKY :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                            </a:t>
            </a:r>
            <a:r>
              <a:rPr lang="cs-CZ" sz="2400" b="1" dirty="0" smtClean="0"/>
              <a:t>ŘADOVÉ          DRUHOVÉ          NÁSOBNÉ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dva –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sedm –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sto –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tisíc –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několik -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508363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E085F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TEST – ZÁJMENA, ČÍSLOVKY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/>
          <a:lstStyle/>
          <a:p>
            <a:pPr marL="0" indent="0">
              <a:buNone/>
            </a:pPr>
            <a:r>
              <a:rPr lang="cs-CZ" b="1" dirty="0" smtClean="0"/>
              <a:t>6, URČI DRUH ČÍSLOVEK :</a:t>
            </a:r>
          </a:p>
          <a:p>
            <a:pPr marL="0" indent="0">
              <a:buNone/>
            </a:pPr>
            <a:r>
              <a:rPr lang="cs-CZ" sz="2400" dirty="0" smtClean="0"/>
              <a:t>Osm, pátý, dvakrát, devět, troje, několikátý, šestery, kolik, pětadvacátý, čtyřnásobný, mnohokrát, šestačtyřicet, nultý, sedmerý.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b="1" dirty="0" smtClean="0"/>
              <a:t>7, NAPIŠ ČÍSLOVKY SLOVY :</a:t>
            </a:r>
          </a:p>
          <a:p>
            <a:pPr marL="0" indent="0">
              <a:buNone/>
            </a:pPr>
            <a:r>
              <a:rPr lang="cs-CZ" sz="2400" dirty="0" smtClean="0"/>
              <a:t>1 526 –</a:t>
            </a:r>
          </a:p>
          <a:p>
            <a:pPr marL="0" indent="0">
              <a:buNone/>
            </a:pPr>
            <a:r>
              <a:rPr lang="cs-CZ" sz="2400" dirty="0" smtClean="0"/>
              <a:t>SE 123 –</a:t>
            </a:r>
          </a:p>
          <a:p>
            <a:pPr marL="0" indent="0">
              <a:buNone/>
            </a:pPr>
            <a:r>
              <a:rPr lang="cs-CZ" sz="2400" dirty="0" smtClean="0"/>
              <a:t>99 -</a:t>
            </a:r>
            <a:endParaRPr lang="cs-CZ" sz="2400" dirty="0"/>
          </a:p>
        </p:txBody>
      </p:sp>
      <p:pic>
        <p:nvPicPr>
          <p:cNvPr id="3075" name="Picture 3" descr="C:\Users\Iveta\AppData\Local\Microsoft\Windows\Temporary Internet Files\Content.IE5\LIKZBAIE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149080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925208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E085F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TEST – ZÁJMENA, ČÍSLOVKY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/>
          <a:lstStyle/>
          <a:p>
            <a:pPr marL="0" indent="0">
              <a:buNone/>
            </a:pPr>
            <a:r>
              <a:rPr lang="cs-CZ" b="1" dirty="0" smtClean="0"/>
              <a:t>8, DOPLŇ SPRÁVNÉ TVARY ČÍSLOVEK :</a:t>
            </a:r>
          </a:p>
          <a:p>
            <a:pPr marL="0" indent="0">
              <a:buNone/>
            </a:pPr>
            <a:r>
              <a:rPr lang="cs-CZ" sz="2400" dirty="0" smtClean="0"/>
              <a:t>(14) ________děleno (2) _________ je (7) __________.</a:t>
            </a:r>
          </a:p>
          <a:p>
            <a:pPr marL="0" indent="0">
              <a:buNone/>
            </a:pPr>
            <a:r>
              <a:rPr lang="cs-CZ" sz="2400" dirty="0" smtClean="0"/>
              <a:t>Koupil (2)__________noviny a (8)__________časopisů.</a:t>
            </a:r>
          </a:p>
          <a:p>
            <a:pPr marL="0" indent="0">
              <a:buNone/>
            </a:pPr>
            <a:r>
              <a:rPr lang="cs-CZ" sz="2400" dirty="0" smtClean="0"/>
              <a:t>Do domu vedly (3)_________dveře. Stůl byl jen se (3) ________</a:t>
            </a:r>
          </a:p>
          <a:p>
            <a:pPr marL="0" indent="0">
              <a:buNone/>
            </a:pPr>
            <a:r>
              <a:rPr lang="cs-CZ" sz="2400" dirty="0" smtClean="0"/>
              <a:t>Nohami. Číslo je dělitelné (2)__________,(3)___________,</a:t>
            </a:r>
          </a:p>
          <a:p>
            <a:pPr marL="0" indent="0">
              <a:buNone/>
            </a:pPr>
            <a:r>
              <a:rPr lang="cs-CZ" sz="2400" dirty="0" smtClean="0"/>
              <a:t>(4)__________.Mluvily spolu mezi (4)___________očima.</a:t>
            </a:r>
          </a:p>
          <a:p>
            <a:pPr marL="0" indent="0">
              <a:buNone/>
            </a:pPr>
            <a:r>
              <a:rPr lang="cs-CZ" sz="2400" dirty="0" smtClean="0"/>
              <a:t>Stál na zemi (oba)_________nohama. Seřaďte se po (3)______.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6434043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E085F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TEST – ZÁJMENA, ČÍSLOVKY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/>
          <a:lstStyle/>
          <a:p>
            <a:pPr marL="0" indent="0">
              <a:buNone/>
            </a:pPr>
            <a:r>
              <a:rPr lang="cs-CZ" b="1" dirty="0" smtClean="0"/>
              <a:t>9, DOPLŇ INTERPUNKCI :</a:t>
            </a:r>
          </a:p>
          <a:p>
            <a:pPr marL="0" indent="0">
              <a:buNone/>
            </a:pPr>
            <a:r>
              <a:rPr lang="cs-CZ" sz="2400" dirty="0" smtClean="0"/>
              <a:t>Cvičení najdete na straně 62 v učebnici. Na výlet pojede 22 žáků.</a:t>
            </a:r>
          </a:p>
          <a:p>
            <a:pPr marL="0" indent="0">
              <a:buNone/>
            </a:pPr>
            <a:r>
              <a:rPr lang="cs-CZ" sz="2400" dirty="0" smtClean="0"/>
              <a:t>Narodil se 25 10 1999 v Rakovníku. V knize na straně 123 je ve 2 odstavci popis osoby. Vlak odjíždí v 9 hodin. Nepřišel na 1 vyučovací hodinu. Chodíme do 6 ročníku na 2 základní školu. Karel IV byl vychováván ve Francii.</a:t>
            </a:r>
            <a:endParaRPr lang="cs-CZ" sz="2400" dirty="0"/>
          </a:p>
        </p:txBody>
      </p:sp>
      <p:pic>
        <p:nvPicPr>
          <p:cNvPr id="1027" name="Picture 3" descr="C:\Users\Iveta\AppData\Local\Microsoft\Windows\Temporary Internet Files\Content.IE5\LIKZBAI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49925" y="4154488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523049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/>
              <a:t>ZDROJ :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Vlastní zdroj</a:t>
            </a:r>
          </a:p>
          <a:p>
            <a:pPr marL="0" indent="0">
              <a:buNone/>
            </a:pPr>
            <a:r>
              <a:rPr lang="cs-CZ" sz="2400" dirty="0" smtClean="0"/>
              <a:t>Microsoft PowerPoint </a:t>
            </a:r>
            <a:r>
              <a:rPr lang="cs-CZ" sz="2400" dirty="0" smtClean="0"/>
              <a:t>2010, klipart </a:t>
            </a:r>
            <a:r>
              <a:rPr lang="cs-CZ" sz="2400" smtClean="0"/>
              <a:t>MS Office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Držitel licence 2.základní škola v Rakovníku, Husovo náměstí 3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30642580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88</TotalTime>
  <Words>583</Words>
  <Application>Microsoft Office PowerPoint</Application>
  <PresentationFormat>Předvádění na obrazovce (4:3)</PresentationFormat>
  <Paragraphs>73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 :</vt:lpstr>
      <vt:lpstr>TEST – ZÁJMENA, ČÍSLOVKY</vt:lpstr>
      <vt:lpstr>TEST – ZÁJMENA, ČÍSLOVKY</vt:lpstr>
      <vt:lpstr>TEST – ZÁJMENA, ČÍSLOVKY</vt:lpstr>
      <vt:lpstr>TEST – ZÁJMENA, ČÍSLOVKY</vt:lpstr>
      <vt:lpstr>TEST – ZÁJMENA, ČÍSLOVKY</vt:lpstr>
      <vt:lpstr>TEST – ZÁJMENA, ČÍSLOVKY</vt:lpstr>
      <vt:lpstr>ZDROJ 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Iveta</dc:creator>
  <cp:lastModifiedBy>Šárka</cp:lastModifiedBy>
  <cp:revision>11</cp:revision>
  <dcterms:created xsi:type="dcterms:W3CDTF">2013-03-30T10:56:16Z</dcterms:created>
  <dcterms:modified xsi:type="dcterms:W3CDTF">2013-04-06T17:15:49Z</dcterms:modified>
</cp:coreProperties>
</file>