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7" autoAdjust="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8954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194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4177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8586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4466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16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2756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7642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85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008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8360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>
                <a:lumMod val="100000"/>
              </a:srgbClr>
            </a:gs>
            <a:gs pos="12000">
              <a:srgbClr val="E6D78A"/>
            </a:gs>
            <a:gs pos="100000">
              <a:srgbClr val="C7AC4C"/>
            </a:gs>
            <a:gs pos="45000">
              <a:srgbClr val="E6D78A"/>
            </a:gs>
            <a:gs pos="91000">
              <a:srgbClr val="C7AC4C"/>
            </a:gs>
            <a:gs pos="100000">
              <a:srgbClr val="E6DCAC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A28C4-1FB0-45F0-8961-3918E846A638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70C09-DD24-4037-BB23-2C03560D78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9104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8163" y="5229225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69892557"/>
              </p:ext>
            </p:extLst>
          </p:nvPr>
        </p:nvGraphicFramePr>
        <p:xfrm>
          <a:off x="1403350" y="908050"/>
          <a:ext cx="6096000" cy="40274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137480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Kadavá Jana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823247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Název: VY_32_INOVACE_3A_19_Pole_opakování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Ekosystémy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</a:t>
                      </a:r>
                      <a:r>
                        <a:rPr lang="cs-CZ" sz="2400" smtClean="0"/>
                        <a:t>: únor</a:t>
                      </a:r>
                      <a:r>
                        <a:rPr lang="cs-CZ" sz="2400" baseline="0" smtClean="0"/>
                        <a:t> </a:t>
                      </a:r>
                      <a:r>
                        <a:rPr lang="cs-CZ" sz="2400" baseline="0" dirty="0" smtClean="0"/>
                        <a:t>2013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</a:t>
                      </a:r>
                      <a:r>
                        <a:rPr lang="cs-CZ" sz="2400" dirty="0" err="1" smtClean="0"/>
                        <a:t>VK</a:t>
                      </a:r>
                      <a:r>
                        <a:rPr lang="cs-CZ" sz="2400" smtClean="0"/>
                        <a:t> 1.4</a:t>
                      </a:r>
                      <a:r>
                        <a:rPr lang="cs-CZ" sz="2400" baseline="0" smtClean="0"/>
                        <a:t> 70839921</a:t>
                      </a:r>
                      <a:endParaRPr lang="cs-CZ" sz="2400" dirty="0"/>
                    </a:p>
                  </a:txBody>
                  <a:tcPr marT="45736" marB="4573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52520878"/>
              </p:ext>
            </p:extLst>
          </p:nvPr>
        </p:nvGraphicFramePr>
        <p:xfrm>
          <a:off x="725132" y="914547"/>
          <a:ext cx="7559675" cy="461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7879"/>
                <a:gridCol w="4751796"/>
              </a:tblGrid>
              <a:tr h="3707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Vzdělávací oblast:</a:t>
                      </a:r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Člověk a příroda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Anotace:</a:t>
                      </a:r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Digitální učební materiál</a:t>
                      </a:r>
                      <a:r>
                        <a:rPr lang="cs-CZ" sz="1800" baseline="0" dirty="0" smtClean="0"/>
                        <a:t> slouží k interaktivnímu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opakování</a:t>
                      </a:r>
                      <a:r>
                        <a:rPr lang="cs-CZ" sz="1800" baseline="0" dirty="0" smtClean="0"/>
                        <a:t> učiva o ekosystému pole. Sada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obsahuje 18 testových otázek  o poli,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rostlinách a živočiších </a:t>
                      </a:r>
                      <a:r>
                        <a:rPr lang="cs-CZ" sz="1800" baseline="0" dirty="0" smtClean="0"/>
                        <a:t> žijících na poli.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Správná odpověď je</a:t>
                      </a:r>
                      <a:r>
                        <a:rPr lang="cs-CZ" sz="1800" baseline="0" dirty="0" smtClean="0"/>
                        <a:t> zvýrazněna pulsem a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potleskem. Špatná odpověď zaletí</a:t>
                      </a:r>
                      <a:r>
                        <a:rPr lang="cs-CZ" sz="1800" baseline="0" dirty="0" smtClean="0"/>
                        <a:t> 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do návěsu</a:t>
                      </a:r>
                      <a:r>
                        <a:rPr lang="cs-CZ" sz="1800" baseline="0" dirty="0" smtClean="0"/>
                        <a:t> na traktoru.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64006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Druh učebního materiálu: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Prezentace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64006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Stupeň a typ vzdělání: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 vzdělávání žáků s LMP,  II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stupeň 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Cílová skupina: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11 – 12 let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Pole je ekosystém …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548020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umělý, vytvořený člověkem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11011" y="1544331"/>
            <a:ext cx="22238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přírodní</a:t>
            </a:r>
          </a:p>
          <a:p>
            <a:pPr algn="ctr"/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372200" y="1548020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umělý, vytvořený přírodou</a:t>
            </a:r>
            <a:endParaRPr lang="cs-CZ" sz="2400" dirty="0"/>
          </a:p>
        </p:txBody>
      </p:sp>
      <p:sp>
        <p:nvSpPr>
          <p:cNvPr id="8" name="Tlačítko akce: Dopředu nebo Další 7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9030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983 0.08842 C -0.05139 0.10393 -0.05226 0.11759 -0.05903 0.13079 C -0.06198 0.14421 -0.05816 0.1294 -0.06493 0.14514 C -0.06823 0.15278 -0.0691 0.15856 -0.07413 0.16528 C -0.08021 0.18866 -0.09757 0.20231 -0.11198 0.21574 C -0.13125 0.23356 -0.15052 0.25463 -0.17257 0.2662 C -0.1816 0.27083 -0.19097 0.27338 -0.19983 0.27847 C -0.21181 0.28495 -0.22136 0.29352 -0.23316 0.29861 C -0.25035 0.30579 -0.26736 0.30879 -0.28472 0.31481 C -0.3184 0.3125 -0.30538 0.31713 -0.32413 0.30856 C -0.32899 0.30625 -0.33924 0.30463 -0.33924 0.30486 C -0.34566 0.30046 -0.35295 0.29768 -0.35903 0.29259 C -0.36945 0.28379 -0.36042 0.28819 -0.36962 0.28449 C -0.38212 0.27245 -0.37622 0.27685 -0.38629 0.27037 C -0.40191 0.24861 -0.38073 0.27708 -0.39531 0.26018 C -0.39809 0.25694 -0.40295 0.25 -0.40295 0.25023 C -0.40469 0.24514 -0.40747 0.24097 -0.40903 0.23588 C -0.41042 0.23148 -0.41077 0.22639 -0.41198 0.22176 C -0.4099 0.1912 -0.40538 0.17129 -0.3816 0.16319 C -0.37257 0.16389 -0.36337 0.16366 -0.35434 0.16528 C -0.35209 0.16574 -0.35035 0.16805 -0.34827 0.16921 C -0.33872 0.17407 -0.32986 0.1787 -0.32118 0.18541 C -0.31545 0.18958 -0.30972 0.19305 -0.30434 0.19745 C -0.30122 0.2 -0.29827 0.20278 -0.29531 0.20555 C -0.29375 0.20694 -0.2908 0.20972 -0.2908 0.20995 C -0.28837 0.21898 -0.27743 0.23657 -0.27101 0.2419 C -0.26875 0.24791 -0.26597 0.25671 -0.26354 0.26227 C -0.26129 0.26736 -0.2559 0.27639 -0.2559 0.27662 C -0.25538 0.27847 -0.25504 0.28055 -0.25434 0.28241 C -0.25347 0.28449 -0.25209 0.28611 -0.25139 0.28842 C -0.24445 0.31389 -0.25209 0.29699 -0.24531 0.31065 C -0.24358 0.31921 -0.24184 0.32662 -0.23924 0.33495 C -0.23768 0.35254 -0.23594 0.3706 -0.2316 0.3875 C -0.22865 0.41713 -0.225 0.44699 -0.22101 0.47639 C -0.22049 0.49398 -0.21962 0.52893 -0.21962 0.52916 " pathEditMode="relative" rAng="0" ptsTypes="ffffffffffffffffffffffffffffffffff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08" y="2203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705 0.08773 C -0.09966 0.09121 -0.10209 0.09445 -0.10469 0.09792 C -0.10504 0.09838 -0.10955 0.11366 -0.11077 0.11621 C -0.11233 0.12361 -0.1158 0.12709 -0.11702 0.13426 C -0.11962 0.15209 -0.12257 0.16922 -0.12605 0.18681 C -0.12552 0.20625 -0.13108 0.24422 -0.1198 0.26551 C -0.11632 0.27917 -0.10764 0.2838 -0.09861 0.28982 C -0.09705 0.29097 -0.09584 0.29306 -0.0941 0.29398 C -0.09219 0.29514 -0.08993 0.29514 -0.08802 0.29584 C -0.0849 0.29699 -0.079 0.3 -0.079 0.30023 C -0.0698 0.31158 -0.05052 0.30463 -0.04098 0.30394 C -0.0198 0.29422 -0.01997 0.2757 -0.01372 0.25139 C -0.01493 0.22824 -0.01216 0.22709 -0.01823 0.21297 C -0.0257 0.19537 -0.0382 0.19306 -0.05018 0.18287 C -0.06407 0.17107 -0.07639 0.16204 -0.09254 0.15648 C -0.11841 0.13403 -0.16667 0.14676 -0.18664 0.1463 C -0.21736 0.13357 -0.22483 0.14885 -0.24705 0.15648 C -0.25296 0.16204 -0.25816 0.16273 -0.26528 0.16459 C -0.27361 0.17199 -0.28455 0.17639 -0.2941 0.18079 C -0.29584 0.18148 -0.29688 0.1838 -0.29861 0.18472 C -0.30261 0.18658 -0.31077 0.18889 -0.31077 0.18912 C -0.32171 0.19838 -0.33594 0.20301 -0.34861 0.20695 C -0.36632 0.20533 -0.37448 0.20394 -0.38959 0.19283 C -0.39948 0.18542 -0.40625 0.17547 -0.41684 0.1706 C -0.42344 0.16181 -0.42969 0.16111 -0.43802 0.15648 C -0.44514 0.15255 -0.45174 0.14885 -0.45921 0.1463 C -0.47535 0.14699 -0.4915 0.14722 -0.50764 0.14838 C -0.52535 0.14954 -0.53993 0.16204 -0.55625 0.16852 C -0.56511 0.17639 -0.57136 0.18334 -0.579 0.19283 C -0.58473 0.2176 -0.5757 0.18172 -0.58351 0.20301 C -0.58542 0.20834 -0.58716 0.21945 -0.58802 0.22523 C -0.58993 0.23866 -0.5908 0.25255 -0.5941 0.26551 C -0.59931 0.31297 -0.60243 0.36088 -0.5941 0.40903 C -0.59184 0.42199 -0.59063 0.43426 -0.5849 0.44537 C -0.58334 0.45417 -0.58177 0.46297 -0.58039 0.47176 C -0.58004 0.4801 -0.58368 0.50579 -0.57431 0.51204 " pathEditMode="relative" rAng="0" ptsTypes="fffffffffffffffffffffffffffffffffffA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24" y="2120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Co je to ornice?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zorané pole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11011" y="1544331"/>
            <a:ext cx="22238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louka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372200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půda na poli</a:t>
            </a:r>
            <a:endParaRPr lang="cs-CZ" sz="2400" dirty="0"/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04 0.05185 C -0.03629 0.06157 -0.04514 0.06921 -0.0533 0.07199 C -0.05781 0.0794 -0.07153 0.08611 -0.07795 0.08819 C -0.08299 0.09352 -0.08941 0.09722 -0.09514 0.10023 C -0.10452 0.11667 -0.08959 0.09167 -0.10139 0.10625 C -0.10365 0.10903 -0.10538 0.11296 -0.10747 0.11643 C -0.10816 0.11782 -0.1099 0.1206 -0.1099 0.12083 C -0.11268 0.13472 -0.11406 0.15093 -0.1099 0.16505 C -0.1066 0.17639 -0.09184 0.19815 -0.08403 0.20139 C -0.07205 0.21435 -0.054 0.22616 -0.03993 0.22963 C -0.03143 0.23449 -0.0217 0.23588 -0.01285 0.23773 C -0.00573 0.24143 0.00243 0.24282 0.0092 0.24768 C 0.01545 0.25208 0.01979 0.25718 0.02639 0.25995 C 0.0276 0.26134 0.02882 0.26273 0.03003 0.26389 C 0.03125 0.26481 0.03264 0.26481 0.03368 0.26597 C 0.03559 0.26759 0.03715 0.26991 0.03871 0.27199 C 0.03958 0.27315 0.04028 0.27523 0.04114 0.27616 C 0.05173 0.28634 0.03628 0.2662 0.04982 0.28218 C 0.05781 0.29167 0.04913 0.28588 0.05712 0.29028 C 0.06632 0.3044 0.07691 0.30903 0.08281 0.32847 C 0.08403 0.33935 0.08489 0.34514 0.08785 0.35486 C 0.09271 0.40139 0.0993 0.44792 0.10503 0.49421 C 0.10642 0.51921 0.10625 0.50903 0.10625 0.52454 " pathEditMode="relative" rAng="0" ptsTypes="fffffffffff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2" y="2363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913 0.05231 C -0.04861 0.05694 -0.04913 0.06203 -0.04722 0.06643 C -0.03646 0.09213 -0.0158 0.09745 0.00694 0.10069 C 0.01979 0.10578 0.03368 0.10648 0.0467 0.11088 C 0.05486 0.11342 0.06024 0.12014 0.06823 0.12291 C 0.06962 0.1243 0.07066 0.12592 0.07205 0.12708 C 0.07361 0.12847 0.07569 0.12939 0.07743 0.13101 C 0.08107 0.13495 0.08819 0.14328 0.08819 0.14351 C 0.09496 0.16551 0.11215 0.18449 0.12066 0.20578 C 0.12482 0.21643 0.13003 0.23426 0.13333 0.24629 C 0.13246 0.26527 0.13594 0.28657 0.12257 0.30069 C 0.11562 0.32407 0.09982 0.33333 0.07934 0.33726 C -0.01545 0.33518 -0.03438 0.33333 -0.13056 0.33518 C -0.13125 0.33541 -0.14323 0.33773 -0.14514 0.33912 C -0.14653 0.34004 -0.14722 0.34213 -0.14861 0.34328 C -0.15382 0.34722 -0.15729 0.34768 -0.1632 0.3493 C -0.17101 0.35509 -0.17518 0.35833 -0.18108 0.36551 C -0.1842 0.37546 -0.18854 0.38518 -0.19375 0.39375 C -0.19861 0.40162 -0.2007 0.41134 -0.20643 0.41805 C -0.20868 0.42546 -0.21198 0.43055 -0.21372 0.43819 C -0.21511 0.45324 -0.21667 0.46828 -0.22101 0.48264 C -0.22153 0.48726 -0.22292 0.49189 -0.22274 0.49676 C -0.2224 0.50439 -0.2191 0.51898 -0.2191 0.51921 " pathEditMode="relative" rAng="0" ptsTypes="ffffffffffffffffffffff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6" y="2333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2262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Co jsou to ozimy?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548020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Plodiny, které se zasévají na </a:t>
            </a:r>
            <a:r>
              <a:rPr lang="cs-CZ" sz="2400" dirty="0" smtClean="0"/>
              <a:t>jaře. 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11011" y="1544331"/>
            <a:ext cx="2223864" cy="120032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Plodiny, které se zasévají </a:t>
            </a:r>
            <a:r>
              <a:rPr lang="cs-CZ" sz="2400" dirty="0" smtClean="0"/>
              <a:t>                   na </a:t>
            </a:r>
            <a:r>
              <a:rPr lang="cs-CZ" sz="2400" dirty="0"/>
              <a:t>podzim.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372200" y="1548020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Plodiny, které se zasévají </a:t>
            </a:r>
            <a:r>
              <a:rPr lang="cs-CZ" sz="2400" dirty="0" smtClean="0"/>
              <a:t>v zimě.</a:t>
            </a:r>
            <a:endParaRPr lang="cs-CZ" sz="2400" dirty="0"/>
          </a:p>
        </p:txBody>
      </p:sp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2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3 0.07523 C -0.05816 0.09607 -0.05643 0.10162 -0.05382 0.12014 C -0.05313 0.13287 -0.05104 0.13959 -0.04931 0.15139 C -0.04202 0.20602 -0.02726 0.25718 -0.00747 0.29398 C 0.00017 0.30834 0.01024 0.31945 0.01927 0.32917 C 0.02361 0.3338 0.02899 0.33264 0.03368 0.33496 C 0.0434 0.34005 0.05382 0.34445 0.06389 0.34676 C 0.07344 0.35209 0.0835 0.35556 0.09323 0.35857 C 0.13177 0.35255 0.10955 0.36366 0.12725 0.34074 C 0.12916 0.33496 0.13038 0.33148 0.13177 0.32523 C 0.13281 0.31991 0.13541 0.30949 0.13541 0.30972 C 0.13785 0.28125 0.13698 0.25371 0.13437 0.22547 C 0.10781 0.22709 0.11094 0.22222 0.09687 0.23148 C 0.09531 0.2338 0.09305 0.23472 0.09149 0.2375 C 0.08507 0.24908 0.09236 0.24236 0.08628 0.24699 C 0.08316 0.25324 0.08264 0.25741 0.08073 0.26482 C 0.0783 0.275 0.075 0.28334 0.07274 0.29398 C 0.07014 0.30695 0.06857 0.3213 0.06666 0.33496 C 0.06562 0.34815 0.06423 0.36088 0.06302 0.37408 C 0.0618 0.38704 0.06146 0.4007 0.05937 0.4132 C 0.05885 0.42107 0.05764 0.42871 0.05764 0.43658 C 0.05764 0.44885 0.06007 0.46019 0.06041 0.47176 C 0.06059 0.48033 0.06041 0.48866 0.06041 0.49722 " pathEditMode="relative" rAng="0" ptsTypes="ffffffffffffffffffffff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2108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02 0.07523 C -0.01372 0.08264 -0.01302 0.09028 -0.01493 0.09746 C -0.01771 0.10857 -0.03403 0.12408 -0.0415 0.12986 C -0.04358 0.13148 -0.05226 0.13334 -0.054 0.1338 C -0.06407 0.14167 -0.0757 0.14213 -0.08768 0.14398 C -0.09549 0.14699 -0.20157 0.14584 -0.20816 0.14607 C -0.19566 0.15579 -0.19861 0.14954 -0.19584 0.16204 C -0.19636 0.16945 -0.19618 0.17709 -0.19757 0.18426 C -0.19966 0.19445 -0.21789 0.19468 -0.22431 0.19653 C -0.24636 0.19514 -0.25938 0.19352 -0.27934 0.19051 C -0.32188 0.17778 -0.36598 0.1713 -0.40886 0.16019 C -0.50469 0.16111 -0.54618 0.14769 -0.61632 0.16829 C -0.62014 0.17523 -0.62188 0.17755 -0.62865 0.18033 C -0.63056 0.18843 -0.63212 0.19653 -0.63386 0.20463 C -0.63264 0.21528 -0.63386 0.22685 -0.63056 0.23681 C -0.62726 0.24653 -0.60365 0.26412 -0.59497 0.26713 C -0.58247 0.27685 -0.59809 0.26574 -0.58073 0.27315 C -0.57865 0.27408 -0.57726 0.27616 -0.57535 0.27732 C -0.57379 0.27824 -0.57188 0.27871 -0.57014 0.2794 C -0.5665 0.28079 -0.55938 0.28334 -0.55938 0.28357 C -0.54618 0.29375 -0.56302 0.28148 -0.54705 0.28935 C -0.52986 0.29769 -0.55486 0.29005 -0.53455 0.29537 C -0.52865 0.3 -0.5257 0.30579 -0.52032 0.31158 C -0.51754 0.31852 -0.51528 0.32477 -0.51337 0.33195 C -0.51407 0.34815 -0.51407 0.36412 -0.51511 0.38033 C -0.51563 0.39097 -0.52171 0.40255 -0.52396 0.41273 C -0.52587 0.42037 -0.52605 0.42523 -0.53108 0.43079 C -0.53542 0.44491 -0.53594 0.46065 -0.54358 0.47315 C -0.54566 0.48866 -0.54532 0.48125 -0.54532 0.49537 " pathEditMode="relative" rAng="0" ptsTypes="ffffffffffffffffffffffffffff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42" y="2099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Co jsou to jařiny?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548020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Plodiny, které se zasévají v zimě.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411011" y="1544331"/>
            <a:ext cx="22238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Plodiny, které se zasévají na jaře.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372200" y="1548020"/>
            <a:ext cx="2376264" cy="120032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Plodiny, které se zasévají </a:t>
            </a:r>
            <a:r>
              <a:rPr lang="cs-CZ" sz="2400" dirty="0" smtClean="0"/>
              <a:t>                      na </a:t>
            </a:r>
            <a:r>
              <a:rPr lang="cs-CZ" sz="2400" dirty="0" smtClean="0"/>
              <a:t>podzim.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1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2 0.06922 C -0.02413 0.0706 -0.04514 0.07222 -0.05469 0.0794 C -0.06389 0.08635 -0.07205 0.09699 -0.08195 0.10162 C -0.09965 0.13773 -0.07205 0.1831 -0.04861 0.19861 C -0.0441 0.20162 -0.03663 0.21181 -0.03195 0.21273 C -0.01406 0.21644 0.00434 0.21528 0.02257 0.21875 C 0.02916 0.22454 0.03507 0.23148 0.0408 0.23889 C 0.04253 0.24584 0.04375 0.25093 0.04687 0.25718 C 0.04913 0.26922 0.0533 0.27963 0.0559 0.29144 C 0.06007 0.30996 0.06146 0.3294 0.0651 0.34792 C 0.06597 0.36621 0.06632 0.38125 0.06962 0.39861 C 0.07048 0.42315 0.07014 0.43959 0.07569 0.46111 C 0.07621 0.47593 0.07708 0.50556 0.07708 0.50556 " pathEditMode="relative" ptsTypes="f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1051 C -0.00539 0.12801 -0.02622 0.14723 -0.04341 0.15139 C -0.054 0.1588 -0.06667 0.15973 -0.0783 0.16366 C -0.13334 0.16227 -0.1566 0.16713 -0.19948 0.14954 C -0.20573 0.14075 -0.19896 0.14885 -0.21302 0.14144 C -0.21476 0.14051 -0.21598 0.13843 -0.21771 0.13727 C -0.22379 0.13311 -0.23073 0.13102 -0.23733 0.12917 C -0.24809 0.11968 -0.25955 0.11713 -0.27223 0.11505 C -0.29167 0.10602 -0.31268 0.10209 -0.33282 0.097 C -0.33889 0.09561 -0.34497 0.09422 -0.35105 0.09283 C -0.35764 0.09144 -0.37066 0.08889 -0.37066 0.08889 C -0.3849 0.08241 -0.37691 0.08542 -0.39636 0.08079 C -0.39948 0.0801 -0.40556 0.07871 -0.40556 0.07871 C -0.42934 0.0794 -0.45296 0.0794 -0.47674 0.08079 C -0.48247 0.08102 -0.49046 0.09491 -0.49046 0.09491 C -0.49219 0.10255 -0.49584 0.10764 -0.49792 0.11505 C -0.50087 0.1257 -0.50209 0.13565 -0.50712 0.14537 C -0.50921 0.15764 -0.5125 0.17014 -0.51615 0.18172 C -0.51771 0.18681 -0.52066 0.19098 -0.52223 0.19584 C -0.52934 0.21737 -0.53316 0.24028 -0.53889 0.2625 C -0.54306 0.30047 -0.54827 0.33797 -0.554 0.3757 C -0.55625 0.40857 -0.56164 0.4419 -0.56164 0.47477 " pathEditMode="relative" ptsTypes="fffffffffffffffffffff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Co je to biozemědělství?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548020"/>
            <a:ext cx="2376264" cy="156966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Zemědělství, zabývající se pouze chovem zvířat.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11011" y="1548020"/>
            <a:ext cx="2223864" cy="120032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Zemědělství, které se zakládá na okraji měst.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372200" y="1548020"/>
            <a:ext cx="2376264" cy="120032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Z</a:t>
            </a:r>
            <a:r>
              <a:rPr lang="cs-CZ" sz="2400" dirty="0" smtClean="0"/>
              <a:t>emědělství, které chrání životní prostředí.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1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646 0.13264 C -0.03854 0.17014 -0.04236 0.21389 -0.0092 0.22754 C -0.00295 0.23634 -0.01007 0.22754 -0.00156 0.23379 C 0.00451 0.23819 0.00937 0.24514 0.0151 0.24976 C 0.02257 0.25555 0.03264 0.2618 0.03923 0.27014 C 0.0441 0.27639 0.05 0.28148 0.05434 0.28819 C 0.06198 0.3 0.07048 0.31157 0.08021 0.3206 C 0.08576 0.33171 0.0934 0.33958 0.09687 0.35277 C 0.09809 0.36319 0.09878 0.37314 0.10139 0.3831 C 0.10191 0.40208 0.10295 0.43981 0.10295 0.43981 " pathEditMode="relative" ptsTypes="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0.09885 C -0.00504 0.11158 -0.00608 0.12362 -0.01129 0.13519 C -0.01285 0.14329 -0.01372 0.14862 -0.01736 0.15556 C -0.01893 0.16366 -0.02049 0.16783 -0.025 0.17362 C -0.0283 0.18797 -0.03906 0.19746 -0.04757 0.20602 C -0.05486 0.21343 -0.05972 0.2213 -0.06893 0.22408 C -0.08229 0.2426 -0.10226 0.25255 -0.11893 0.26459 C -0.13004 0.27269 -0.13993 0.28403 -0.1507 0.29283 C -0.15712 0.29815 -0.16059 0.30463 -0.16736 0.30903 C -0.17535 0.31968 -0.18507 0.32662 -0.19306 0.33727 C -0.19479 0.34399 -0.19913 0.35348 -0.20226 0.3595 C -0.20452 0.36922 -0.21042 0.37848 -0.2158 0.38588 C -0.21719 0.39028 -0.21997 0.39954 -0.22188 0.40394 C -0.22379 0.40811 -0.22674 0.41158 -0.22795 0.41621 C -0.22969 0.42292 -0.2316 0.42732 -0.23559 0.43218 C -0.23854 0.44537 -0.2375 0.45926 -0.24011 0.47269 C -0.24097 0.47732 -0.24306 0.48681 -0.24306 0.48681 " pathEditMode="relative" ptsTypes="ffffffffffffffff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21671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Co patří mezi obiloviny?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548020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oves, pšenice, kukuřice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76940" y="1544331"/>
            <a:ext cx="22238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pšenice, hrách, kukuřice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72200" y="1548020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oves, žito, ječmen, řepa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1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79 0.07384 C 0.01858 0.09097 0.01788 0.1206 0.00764 0.13449 C 0.00469 0.13866 0.00104 0.14213 -0.00139 0.14676 C -0.00243 0.14884 -0.00313 0.15116 -0.00452 0.15278 C -0.00573 0.15416 -0.00764 0.15393 -0.00903 0.15486 C -0.01406 0.15764 -0.01927 0.16227 -0.02413 0.16481 C -0.03004 0.16782 -0.03767 0.16898 -0.04375 0.17083 C -0.0691 0.17824 -0.09427 0.18426 -0.11962 0.1912 C -0.1441 0.18981 -0.15278 0.18958 -0.17257 0.18495 C -0.19132 0.18565 -0.2099 0.18588 -0.22865 0.18704 C -0.23333 0.18727 -0.23767 0.19028 -0.24236 0.1912 C -0.2566 0.19398 -0.27083 0.19768 -0.28472 0.20324 C -0.29531 0.20741 -0.3033 0.21921 -0.31354 0.22338 C -0.31458 0.22477 -0.31528 0.22639 -0.31649 0.22754 C -0.31892 0.22986 -0.32188 0.23102 -0.32413 0.23356 C -0.32708 0.23704 -0.32882 0.2419 -0.33177 0.2456 C -0.33715 0.26018 -0.33889 0.26666 -0.33472 0.28611 C -0.33333 0.29213 -0.32708 0.30231 -0.32708 0.30231 C -0.32396 0.3162 -0.32847 0.29954 -0.31806 0.31829 C -0.31094 0.33102 -0.30295 0.34259 -0.29375 0.35278 C -0.28941 0.35764 -0.28351 0.36065 -0.28021 0.3669 C -0.27622 0.37454 -0.2783 0.37106 -0.27413 0.37708 C -0.27101 0.38935 -0.2658 0.40185 -0.25903 0.41134 C -0.24983 0.44699 -0.25452 0.39606 -0.25452 0.49004 " pathEditMode="relative" ptsTypes="fffffffffffffffffffffff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1 0.07315 C -0.02275 0.08773 -0.02292 0.10741 -0.03125 0.11968 C -0.06198 0.16528 -0.11094 0.17385 -0.15417 0.18241 C -0.20851 0.18172 -0.26337 0.18264 -0.31789 0.18033 C -0.32466 0.1801 -0.33073 0.17593 -0.33733 0.17431 C -0.3599 0.16852 -0.38334 0.16574 -0.40556 0.1581 C -0.43386 0.14838 -0.46181 0.13889 -0.49046 0.13195 C -0.54289 0.13264 -0.59549 0.13264 -0.64792 0.1338 C -0.66198 0.13403 -0.67657 0.14283 -0.69046 0.14607 C -0.69601 0.14746 -0.70712 0.15 -0.70712 0.15 C -0.71407 0.15394 -0.71893 0.1588 -0.72518 0.16412 C -0.73004 0.17408 -0.73316 0.18102 -0.73577 0.19236 C -0.73507 0.20533 -0.73681 0.21898 -0.73282 0.23079 C -0.72865 0.24352 -0.71181 0.25949 -0.70105 0.2632 C -0.69184 0.275 -0.67848 0.28056 -0.66615 0.28542 C -0.65035 0.29167 -0.63507 0.29861 -0.6191 0.30347 C -0.61372 0.30857 -0.60799 0.30903 -0.60243 0.31366 C -0.59879 0.31667 -0.59549 0.3206 -0.59184 0.32385 C -0.59046 0.32523 -0.58733 0.32778 -0.58733 0.32778 C -0.58021 0.3419 -0.575 0.35695 -0.5691 0.37222 C -0.56459 0.41088 -0.5691 0.44908 -0.5691 0.4875 " pathEditMode="relative" ptsTypes="ffffffffffffffffffff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Pšenice, žito, ječmen a oves řadíme mezi…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okopaniny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11011" y="1544331"/>
            <a:ext cx="22238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olejniny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372200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obiloviny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1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23 0.05185 C -0.01511 0.07037 -0.00382 0.10555 0.0059 0.11852 C 0.02916 0.14954 0.0625 0.16343 0.09236 0.17917 C 0.10156 0.18403 0.11007 0.1919 0.11962 0.19537 C 0.13403 0.20069 0.14705 0.20903 0.16198 0.21343 C 0.1835 0.21991 0.20521 0.22616 0.22708 0.22963 C 0.24028 0.23611 0.2526 0.2375 0.26649 0.23981 C 0.31666 0.23796 0.30816 0.24259 0.33472 0.23356 C 0.34062 0.22847 0.34444 0.22315 0.34844 0.21551 C 0.35035 0.20393 0.35312 0.19537 0.34982 0.1831 C 0.34913 0.18032 0.34705 0.1787 0.34531 0.17708 C 0.33958 0.1713 0.32691 0.16018 0.31962 0.15694 C 0.29375 0.14537 0.26927 0.13426 0.24236 0.1287 C 0.21788 0.13009 0.20642 0.13218 0.18472 0.13866 C 0.17986 0.14305 0.17517 0.1463 0.16962 0.14884 C 0.16528 0.15417 0.15955 0.15903 0.1559 0.16505 C 0.14965 0.17546 0.14479 0.18611 0.13923 0.19722 C 0.13177 0.2125 0.14097 0.19444 0.13316 0.20949 C 0.13073 0.21412 0.12413 0.22153 0.12413 0.22153 C 0.12135 0.23194 0.12361 0.22593 0.1151 0.23773 C 0.11094 0.24352 0.11302 0.24606 0.11041 0.25185 C 0.1092 0.25486 0.10746 0.25718 0.1059 0.25995 C 0.10416 0.2669 0.10295 0.27199 0.09982 0.27801 C 0.09548 0.30301 0.09045 0.32731 0.08316 0.35093 C 0.08107 0.37454 0.07725 0.39792 0.07413 0.42153 C 0.07344 0.44398 0.07396 0.47176 0.06805 0.49421 C 0.06632 0.50741 0.0651 0.5169 0.0651 0.53055 " pathEditMode="relative" ptsTypes="ffffffffffffffffffffffffff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4629 C -0.00261 0.08032 0.00347 0.07037 -0.00521 0.08264 C -0.01302 0.11759 -0.03056 0.14583 -0.04757 0.17361 C -0.06406 0.20046 -0.07691 0.21666 -0.09757 0.23611 C -0.10191 0.24027 -0.1066 0.24907 -0.11129 0.25231 C -0.11354 0.25393 -0.11649 0.25347 -0.11893 0.25439 C -0.13004 0.25879 -0.14063 0.26319 -0.15243 0.26643 C -0.19774 0.26574 -0.24306 0.26551 -0.28854 0.26435 C -0.29861 0.26412 -0.31024 0.25787 -0.32031 0.25625 C -0.32465 0.25069 -0.33021 0.24976 -0.33559 0.24629 C -0.34236 0.23703 -0.34618 0.23356 -0.34913 0.22199 C -0.34792 0.20856 -0.34913 0.2037 -0.34167 0.19375 C -0.33906 0.19027 -0.33403 0.18356 -0.33403 0.18356 C -0.31545 0.18495 -0.31111 0.18333 -0.29757 0.18773 C -0.29202 0.18958 -0.2809 0.19375 -0.2809 0.19375 C -0.27934 0.19514 -0.27795 0.19676 -0.27639 0.19768 C -0.27344 0.19953 -0.26736 0.20185 -0.26736 0.20185 C -0.25972 0.21134 -0.25365 0.21828 -0.24757 0.23009 C -0.24115 0.24282 -0.24479 0.22963 -0.24011 0.24213 C -0.23768 0.24884 -0.23472 0.25555 -0.23247 0.2625 C -0.23004 0.26967 -0.22986 0.27592 -0.22639 0.28264 C -0.22101 0.32268 -0.21372 0.3618 -0.20834 0.40185 C -0.20938 0.44537 -0.21285 0.48773 -0.21285 0.53101 " pathEditMode="relative" ptsTypes="ffffffffffffffffffffff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12515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Mezi okopaniny patří…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548020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brambory </a:t>
            </a:r>
            <a:r>
              <a:rPr lang="cs-CZ" sz="2400" dirty="0" smtClean="0"/>
              <a:t>                      a </a:t>
            </a:r>
            <a:r>
              <a:rPr lang="cs-CZ" sz="2400" dirty="0" smtClean="0"/>
              <a:t>hrách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1011" y="1544331"/>
            <a:ext cx="22238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brambory </a:t>
            </a:r>
            <a:r>
              <a:rPr lang="cs-CZ" sz="2400" dirty="0" smtClean="0"/>
              <a:t>                   a </a:t>
            </a:r>
            <a:r>
              <a:rPr lang="cs-CZ" sz="2400" dirty="0" smtClean="0"/>
              <a:t>oves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72200" y="1548020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brambory a řepa</a:t>
            </a:r>
          </a:p>
          <a:p>
            <a:pPr algn="ctr"/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23 0.05185 C -0.01511 0.07037 -0.00382 0.10555 0.0059 0.11852 C 0.02916 0.14954 0.0625 0.16343 0.09236 0.17917 C 0.10156 0.18403 0.11007 0.1919 0.11962 0.19537 C 0.13403 0.20069 0.14705 0.20903 0.16198 0.21343 C 0.1835 0.21991 0.20521 0.22616 0.22708 0.22963 C 0.24028 0.23611 0.2526 0.2375 0.26649 0.23981 C 0.31666 0.23796 0.30816 0.24259 0.33472 0.23356 C 0.34062 0.22847 0.34444 0.22315 0.34844 0.21551 C 0.35035 0.20393 0.35312 0.19537 0.34982 0.1831 C 0.34913 0.18032 0.34705 0.1787 0.34531 0.17708 C 0.33958 0.1713 0.32691 0.16018 0.31962 0.15694 C 0.29375 0.14537 0.26927 0.13426 0.24236 0.1287 C 0.21788 0.13009 0.20642 0.13218 0.18472 0.13866 C 0.17986 0.14305 0.17517 0.1463 0.16962 0.14884 C 0.16528 0.15417 0.15955 0.15903 0.1559 0.16505 C 0.14965 0.17546 0.14479 0.18611 0.13923 0.19722 C 0.13177 0.2125 0.14097 0.19444 0.13316 0.20949 C 0.13073 0.21412 0.12413 0.22153 0.12413 0.22153 C 0.12135 0.23194 0.12361 0.22593 0.1151 0.23773 C 0.11094 0.24352 0.11302 0.24606 0.11041 0.25185 C 0.1092 0.25486 0.10746 0.25718 0.1059 0.25995 C 0.10416 0.2669 0.10295 0.27199 0.09982 0.27801 C 0.09548 0.30301 0.09045 0.32731 0.08316 0.35093 C 0.08107 0.37454 0.07725 0.39792 0.07413 0.42153 C 0.07344 0.44398 0.07396 0.47176 0.06805 0.49421 C 0.06632 0.50741 0.0651 0.5169 0.0651 0.53055 " pathEditMode="relative" ptsTypes="ffffffffffffffffffffffffff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4629 C -0.00261 0.08032 0.00347 0.07037 -0.00521 0.08264 C -0.01302 0.11759 -0.03056 0.14583 -0.04757 0.17361 C -0.06406 0.20046 -0.07691 0.21666 -0.09757 0.23611 C -0.10191 0.24027 -0.1066 0.24907 -0.11129 0.25231 C -0.11354 0.25393 -0.11649 0.25347 -0.11893 0.25439 C -0.13004 0.25879 -0.14063 0.26319 -0.15243 0.26643 C -0.19774 0.26574 -0.24306 0.26551 -0.28854 0.26435 C -0.29861 0.26412 -0.31024 0.25787 -0.32031 0.25625 C -0.32465 0.25069 -0.33021 0.24976 -0.33559 0.24629 C -0.34236 0.23703 -0.34618 0.23356 -0.34913 0.22199 C -0.34792 0.20856 -0.34913 0.2037 -0.34167 0.19375 C -0.33906 0.19027 -0.33403 0.18356 -0.33403 0.18356 C -0.31545 0.18495 -0.31111 0.18333 -0.29757 0.18773 C -0.29202 0.18958 -0.2809 0.19375 -0.2809 0.19375 C -0.27934 0.19514 -0.27795 0.19676 -0.27639 0.19768 C -0.27344 0.19953 -0.26736 0.20185 -0.26736 0.20185 C -0.25972 0.21134 -0.25365 0.21828 -0.24757 0.23009 C -0.24115 0.24282 -0.24479 0.22963 -0.24011 0.24213 C -0.23768 0.24884 -0.23472 0.25555 -0.23247 0.2625 C -0.23004 0.26967 -0.22986 0.27592 -0.22639 0.28264 C -0.22101 0.32268 -0.21372 0.3618 -0.20834 0.40185 C -0.20938 0.44537 -0.21285 0.48773 -0.21285 0.53101 " pathEditMode="relative" ptsTypes="ffffffffffffffffffffff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88640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Mezi olejniny řadíme …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476012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ř</a:t>
            </a:r>
            <a:r>
              <a:rPr lang="cs-CZ" sz="2400" dirty="0" smtClean="0"/>
              <a:t>epku                           </a:t>
            </a:r>
            <a:r>
              <a:rPr lang="cs-CZ" sz="2400" dirty="0" smtClean="0"/>
              <a:t>a slunečnici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1011" y="1472323"/>
            <a:ext cx="22238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žito a cukrovou řepu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92389" y="1476012"/>
            <a:ext cx="2376264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řepku olejku </a:t>
            </a:r>
            <a:r>
              <a:rPr lang="cs-CZ" sz="2400" dirty="0" smtClean="0"/>
              <a:t>                a </a:t>
            </a:r>
            <a:r>
              <a:rPr lang="cs-CZ" sz="2400" dirty="0" smtClean="0"/>
              <a:t>lilek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398080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680101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893158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02214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4 0.07778 C -0.01424 0.13079 -0.03021 0.17894 -0.05243 0.22338 C -0.06719 0.25278 -0.1033 0.27894 -0.12656 0.29607 C -0.1441 0.30903 -0.13524 0.30671 -0.15243 0.31621 C -0.15677 0.31852 -0.16163 0.31968 -0.16597 0.32222 C -0.18351 0.33241 -0.16927 0.32917 -0.18715 0.33449 C -0.1941 0.33658 -0.20938 0.33773 -0.21441 0.33843 C -0.225 0.33773 -0.23577 0.3375 -0.24636 0.33634 C -0.25243 0.33565 -0.25712 0.32871 -0.26302 0.32639 C -0.26667 0.31898 -0.27066 0.31412 -0.27361 0.30602 C -0.27431 0.30417 -0.27431 0.30185 -0.275 0.3 C -0.27587 0.29722 -0.27709 0.29468 -0.27813 0.2919 C -0.27674 0.27477 -0.27622 0.2507 -0.26302 0.24144 C -0.25972 0.23912 -0.2559 0.23889 -0.25243 0.2375 C -0.23472 0.23889 -0.23021 0.23958 -0.21597 0.24352 C -0.20851 0.25833 -0.21059 0.25093 -0.20834 0.26574 C -0.20972 0.32199 -0.20695 0.31482 -0.21302 0.34653 C -0.21493 0.36806 -0.22118 0.39236 -0.22656 0.4132 C -0.22882 0.44213 -0.23334 0.47176 -0.23872 0.5 C -0.24028 0.53102 -0.24028 0.52014 -0.24028 0.53241 " pathEditMode="relative" rAng="0" ptsTypes="fffffffffffffffffff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90" y="2273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19 0.0838 C -0.0257 0.09537 -0.02118 0.0926 -0.02917 0.09584 C -0.03368 0.10186 -0.03907 0.10741 -0.04445 0.11204 C -0.05556 0.13473 -0.07361 0.14422 -0.09132 0.1544 C -0.10486 0.16204 -0.11667 0.16945 -0.13108 0.17269 C -0.20799 0.17153 -0.23716 0.17269 -0.29618 0.16667 C -0.32101 0.15973 -0.34618 0.15024 -0.37171 0.1463 C -0.38316 0.14306 -0.39705 0.14051 -0.40799 0.13426 C -0.41511 0.13033 -0.42205 0.12593 -0.42917 0.12223 C -0.43368 0.11991 -0.43855 0.11899 -0.44289 0.11621 C -0.45921 0.10533 -0.46823 0.10232 -0.48681 0.1 C -0.50243 0.09167 -0.48629 0.09908 -0.50955 0.09399 C -0.52934 0.08959 -0.54861 0.08195 -0.56858 0.07778 C -0.59219 0.0669 -0.61875 0.07223 -0.64289 0.07963 C -0.65174 0.08542 -0.66233 0.09098 -0.66858 0.10186 C -0.67396 0.11112 -0.67552 0.11806 -0.67917 0.12825 C -0.67848 0.14676 -0.68108 0.1669 -0.67309 0.18287 C -0.67049 0.19445 -0.66615 0.20741 -0.66111 0.21713 C -0.65816 0.22292 -0.65157 0.23519 -0.65052 0.23936 C -0.65 0.24144 -0.64983 0.24352 -0.64896 0.24537 C -0.64775 0.24769 -0.64566 0.24908 -0.64445 0.25139 C -0.64271 0.25463 -0.64132 0.25811 -0.63976 0.26158 C -0.63768 0.27338 -0.63351 0.27686 -0.62778 0.28588 C -0.61962 0.29885 -0.61233 0.31227 -0.60348 0.32408 C -0.60157 0.33357 -0.59844 0.33774 -0.59445 0.3463 C -0.59184 0.36019 -0.5875 0.37246 -0.58525 0.38681 C -0.58299 0.43658 -0.58386 0.40695 -0.58386 0.4757 " pathEditMode="relative" rAng="0" ptsTypes="ffffffffffffffffffffffffff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94" y="1875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Mezi luskoviny řadíme…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hrách a žito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1011" y="1544331"/>
            <a:ext cx="22238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fazole a oves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72200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fazole a hrách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23 0.05185 C -0.01511 0.07037 -0.00382 0.10555 0.0059 0.11852 C 0.02916 0.14954 0.0625 0.16343 0.09236 0.17917 C 0.10156 0.18403 0.11007 0.1919 0.11962 0.19537 C 0.13403 0.20069 0.14705 0.20903 0.16198 0.21343 C 0.1835 0.21991 0.20521 0.22616 0.22708 0.22963 C 0.24028 0.23611 0.2526 0.2375 0.26649 0.23981 C 0.31666 0.23796 0.30816 0.24259 0.33472 0.23356 C 0.34062 0.22847 0.34444 0.22315 0.34844 0.21551 C 0.35035 0.20393 0.35312 0.19537 0.34982 0.1831 C 0.34913 0.18032 0.34705 0.1787 0.34531 0.17708 C 0.33958 0.1713 0.32691 0.16018 0.31962 0.15694 C 0.29375 0.14537 0.26927 0.13426 0.24236 0.1287 C 0.21788 0.13009 0.20642 0.13218 0.18472 0.13866 C 0.17986 0.14305 0.17517 0.1463 0.16962 0.14884 C 0.16528 0.15417 0.15955 0.15903 0.1559 0.16505 C 0.14965 0.17546 0.14479 0.18611 0.13923 0.19722 C 0.13177 0.2125 0.14097 0.19444 0.13316 0.20949 C 0.13073 0.21412 0.12413 0.22153 0.12413 0.22153 C 0.12135 0.23194 0.12361 0.22593 0.1151 0.23773 C 0.11094 0.24352 0.11302 0.24606 0.11041 0.25185 C 0.1092 0.25486 0.10746 0.25718 0.1059 0.25995 C 0.10416 0.2669 0.10295 0.27199 0.09982 0.27801 C 0.09548 0.30301 0.09045 0.32731 0.08316 0.35093 C 0.08107 0.37454 0.07725 0.39792 0.07413 0.42153 C 0.07344 0.44398 0.07396 0.47176 0.06805 0.49421 C 0.06632 0.50741 0.0651 0.5169 0.0651 0.53055 " pathEditMode="relative" ptsTypes="ffffffffffffffffffffffffff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4629 C -0.00261 0.08032 0.00347 0.07037 -0.00521 0.08264 C -0.01302 0.11759 -0.03056 0.14583 -0.04757 0.17361 C -0.06406 0.20046 -0.07691 0.21666 -0.09757 0.23611 C -0.10191 0.24027 -0.1066 0.24907 -0.11129 0.25231 C -0.11354 0.25393 -0.11649 0.25347 -0.11893 0.25439 C -0.13004 0.25879 -0.14063 0.26319 -0.15243 0.26643 C -0.19774 0.26574 -0.24306 0.26551 -0.28854 0.26435 C -0.29861 0.26412 -0.31024 0.25787 -0.32031 0.25625 C -0.32465 0.25069 -0.33021 0.24976 -0.33559 0.24629 C -0.34236 0.23703 -0.34618 0.23356 -0.34913 0.22199 C -0.34792 0.20856 -0.34913 0.2037 -0.34167 0.19375 C -0.33906 0.19027 -0.33403 0.18356 -0.33403 0.18356 C -0.31545 0.18495 -0.31111 0.18333 -0.29757 0.18773 C -0.29202 0.18958 -0.2809 0.19375 -0.2809 0.19375 C -0.27934 0.19514 -0.27795 0.19676 -0.27639 0.19768 C -0.27344 0.19953 -0.26736 0.20185 -0.26736 0.20185 C -0.25972 0.21134 -0.25365 0.21828 -0.24757 0.23009 C -0.24115 0.24282 -0.24479 0.22963 -0.24011 0.24213 C -0.23768 0.24884 -0.23472 0.25555 -0.23247 0.2625 C -0.23004 0.26967 -0.22986 0.27592 -0.22639 0.28264 C -0.22101 0.32268 -0.21372 0.3618 -0.20834 0.40185 C -0.20938 0.44537 -0.21285 0.48773 -0.21285 0.53101 " pathEditMode="relative" ptsTypes="ffffffffffffffffffffff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Vyber rostlinu, kterou řadíme mezi okopaniny.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60754" y="4739594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Picture 10" descr="File:Kisoroszi, zrající kuku&amp;rcaron;ic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7203" y="1332555"/>
            <a:ext cx="1513270" cy="2017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oubor:Potato plan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8191" y="1332556"/>
            <a:ext cx="1336150" cy="200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oubor:Doperwt rijserwt peulen Pisum sativum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32556"/>
            <a:ext cx="1513269" cy="201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16 0.15787 C -0.03195 0.17107 -0.0316 0.18588 -0.02709 0.19815 C -0.0224 0.21042 -0.01598 0.22269 -0.01042 0.23449 C -0.00678 0.24213 0.00329 0.24607 0.0092 0.24861 C 0.025 0.25556 0.03802 0.26574 0.05468 0.27084 C 0.06961 0.27547 0.08576 0.27871 0.10017 0.28496 C 0.10746 0.2882 0.12291 0.29121 0.12291 0.29121 C 0.12586 0.29399 0.12899 0.29653 0.13194 0.29931 C 0.13402 0.30116 0.13802 0.30533 0.13802 0.30533 C 0.14444 0.31852 0.14947 0.33172 0.15468 0.34561 C 0.15555 0.34769 0.15694 0.34954 0.15763 0.35162 C 0.15902 0.35556 0.16076 0.36389 0.16076 0.36389 C 0.16007 0.39699 0.15763 0.43311 0.15763 0.4669 " pathEditMode="relative" ptsTypes="ffffffffffffA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15 0.15579 C -0.01476 0.18565 -0.01979 0.19584 -0.03472 0.21829 C -0.04149 0.22871 -0.03628 0.225 -0.04392 0.22848 C -0.06094 0.25232 -0.09097 0.25209 -0.11354 0.25672 C -0.13229 0.25602 -0.15087 0.25602 -0.16962 0.25486 C -0.18246 0.25417 -0.19462 0.24885 -0.20746 0.24676 C -0.23055 0.23912 -0.25399 0.23311 -0.27726 0.22639 C -0.29531 0.2213 -0.31424 0.22037 -0.33177 0.21227 C -0.35295 0.21297 -0.3743 0.2132 -0.39549 0.21436 C -0.40972 0.21528 -0.42413 0.22269 -0.43785 0.22639 C -0.45555 0.23102 -0.47292 0.23287 -0.4908 0.23449 C -0.51215 0.23866 -0.53316 0.24422 -0.55451 0.24861 C -0.56094 0.25209 -0.56493 0.2544 -0.56962 0.26088 C -0.5717 0.27199 -0.57517 0.28125 -0.57726 0.29306 C -0.58055 0.31181 -0.5816 0.33149 -0.58628 0.34977 C -0.58976 0.38611 -0.58594 0.34375 -0.58941 0.40625 C -0.5901 0.41806 -0.59392 0.42894 -0.59392 0.44051 " pathEditMode="relative" ptsTypes="ffffffffffffffffA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 se jmenuje tato rostlina?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2962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zvonek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1011" y="1544331"/>
            <a:ext cx="22238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len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72200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pomněnka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4" descr="http://www.tkani.cz/l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083"/>
            <a:ext cx="1008112" cy="121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23 0.05185 C -0.01511 0.07037 -0.00382 0.10555 0.0059 0.11852 C 0.02916 0.14954 0.0625 0.16343 0.09236 0.17917 C 0.10156 0.18403 0.11007 0.1919 0.11962 0.19537 C 0.13403 0.20069 0.14705 0.20903 0.16198 0.21343 C 0.1835 0.21991 0.20521 0.22616 0.22708 0.22963 C 0.24028 0.23611 0.2526 0.2375 0.26649 0.23981 C 0.31666 0.23796 0.30816 0.24259 0.33472 0.23356 C 0.34062 0.22847 0.34444 0.22315 0.34844 0.21551 C 0.35035 0.20393 0.35312 0.19537 0.34982 0.1831 C 0.34913 0.18032 0.34705 0.1787 0.34531 0.17708 C 0.33958 0.1713 0.32691 0.16018 0.31962 0.15694 C 0.29375 0.14537 0.26927 0.13426 0.24236 0.1287 C 0.21788 0.13009 0.20642 0.13218 0.18472 0.13866 C 0.17986 0.14305 0.17517 0.1463 0.16962 0.14884 C 0.16528 0.15417 0.15955 0.15903 0.1559 0.16505 C 0.14965 0.17546 0.14479 0.18611 0.13923 0.19722 C 0.13177 0.2125 0.14097 0.19444 0.13316 0.20949 C 0.13073 0.21412 0.12413 0.22153 0.12413 0.22153 C 0.12135 0.23194 0.12361 0.22593 0.1151 0.23773 C 0.11094 0.24352 0.11302 0.24606 0.11041 0.25185 C 0.1092 0.25486 0.10746 0.25718 0.1059 0.25995 C 0.10416 0.2669 0.10295 0.27199 0.09982 0.27801 C 0.09548 0.30301 0.09045 0.32731 0.08316 0.35093 C 0.08107 0.37454 0.07725 0.39792 0.07413 0.42153 C 0.07344 0.44398 0.07396 0.47176 0.06805 0.49421 C 0.06632 0.50741 0.0651 0.5169 0.0651 0.53055 " pathEditMode="relative" ptsTypes="fffffffff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69 0.06204 C -0.03473 0.07546 -0.03855 0.08981 -0.04497 0.10231 C -0.06528 0.1419 -0.10573 0.16204 -0.13594 0.1831 C -0.15105 0.19375 -0.18855 0.2206 -0.204 0.22755 C -0.25712 0.25139 -0.31493 0.27176 -0.3691 0.29028 C -0.40296 0.30185 -0.43698 0.31296 -0.47066 0.32454 C -0.47431 0.32569 -0.49723 0.33194 -0.50712 0.33472 C -0.51268 0.33634 -0.51823 0.33727 -0.52379 0.33866 C -0.52778 0.33958 -0.53594 0.34282 -0.53594 0.34282 C -0.55452 0.34213 -0.57327 0.34236 -0.59184 0.34074 C -0.59601 0.34028 -0.59983 0.33773 -0.604 0.3368 C -0.62414 0.33171 -0.64445 0.32731 -0.66476 0.32245 C -0.67743 0.31921 -0.68976 0.31204 -0.70243 0.30833 C -0.74028 0.29722 -0.80157 0.2838 -0.82969 0.24375 C -0.829 0.23704 -0.83004 0.22893 -0.82674 0.22361 C -0.81771 0.20949 -0.8033 0.21088 -0.79046 0.20741 C -0.76719 0.20856 -0.74966 0.20856 -0.7283 0.21551 C -0.70469 0.22315 -0.68299 0.23796 -0.66007 0.24583 C -0.65382 0.25139 -0.6448 0.25949 -0.64046 0.26805 C -0.63733 0.2743 -0.63368 0.28495 -0.62969 0.29028 C -0.62778 0.29861 -0.62691 0.3081 -0.62223 0.31458 C -0.61893 0.32755 -0.61511 0.33981 -0.61181 0.35278 C -0.61007 0.3588 -0.6099 0.36574 -0.60712 0.37106 C -0.6033 0.3787 -0.59914 0.38843 -0.59636 0.39722 C -0.59358 0.40579 -0.5908 0.41551 -0.58733 0.42361 C -0.58334 0.43333 -0.57778 0.44005 -0.57379 0.44977 C -0.56771 0.46551 -0.56441 0.4838 -0.55712 0.49838 C -0.55625 0.5037 -0.55521 0.50926 -0.554 0.51458 C -0.55365 0.51713 -0.55261 0.52245 -0.55261 0.52245 C -0.55157 0.53125 -0.54966 0.54005 -0.54966 0.54884 " pathEditMode="relative" ptsTypes="fffffffffffffffffffffffffffff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Mezi hmyz žijící na poli řadíme…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čmeláka a cvrčka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1011" y="1544331"/>
            <a:ext cx="22238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vosu a včelu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72200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saranče a cvrčka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4629 C -0.00261 0.08032 0.00347 0.07037 -0.00521 0.08264 C -0.01302 0.11759 -0.03056 0.14583 -0.04757 0.17361 C -0.06406 0.20046 -0.07691 0.21666 -0.09757 0.23611 C -0.10191 0.24027 -0.1066 0.24907 -0.11129 0.25231 C -0.11354 0.25393 -0.11649 0.25347 -0.11893 0.25439 C -0.13004 0.25879 -0.14063 0.26319 -0.15243 0.26643 C -0.19774 0.26574 -0.24306 0.26551 -0.28854 0.26435 C -0.29861 0.26412 -0.31024 0.25787 -0.32031 0.25625 C -0.32465 0.25069 -0.33021 0.24976 -0.33559 0.24629 C -0.34236 0.23703 -0.34618 0.23356 -0.34913 0.22199 C -0.34792 0.20856 -0.34913 0.2037 -0.34167 0.19375 C -0.33906 0.19027 -0.33403 0.18356 -0.33403 0.18356 C -0.31545 0.18495 -0.31111 0.18333 -0.29757 0.18773 C -0.29202 0.18958 -0.2809 0.19375 -0.2809 0.19375 C -0.27934 0.19514 -0.27795 0.19676 -0.27639 0.19768 C -0.27344 0.19953 -0.26736 0.20185 -0.26736 0.20185 C -0.25972 0.21134 -0.25365 0.21828 -0.24757 0.23009 C -0.24115 0.24282 -0.24479 0.22963 -0.24011 0.24213 C -0.23768 0.24884 -0.23472 0.25555 -0.23247 0.2625 C -0.23004 0.26967 -0.22986 0.27592 -0.22639 0.28264 C -0.22101 0.32268 -0.21372 0.3618 -0.20834 0.40185 C -0.20938 0.44537 -0.21285 0.48773 -0.21285 0.53101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73 0.02176 -0.00347 0.04143 -0.01371 0.05856 C -0.01493 0.06041 -0.0151 0.06342 -0.01666 0.06481 C -0.02517 0.07199 -0.04531 0.07685 -0.05451 0.07893 C -0.06823 0.08194 -0.08159 0.08796 -0.09548 0.09097 C -0.11111 0.09421 -0.12691 0.09768 -0.14271 0.10116 C -0.15937 0.10486 -0.17569 0.10972 -0.19253 0.11319 C -0.19965 0.11458 -0.21371 0.11736 -0.21371 0.11736 C -0.26041 0.11666 -0.30659 0.11666 -0.35312 0.11528 C -0.36007 0.11504 -0.36475 0.11088 -0.37118 0.10926 C -0.38559 0.10532 -0.40069 0.10023 -0.41528 0.09699 C -0.45382 0.08866 -0.48889 0.08449 -0.52882 0.08287 C -0.56684 0.07245 -0.6085 0.06782 -0.63646 0.10509 C -0.64323 0.12315 -0.64114 0.11551 -0.64392 0.12731 C -0.6434 0.14004 -0.6434 0.15301 -0.64253 0.16574 C -0.64201 0.17245 -0.63975 0.17291 -0.63646 0.17778 C -0.6276 0.19143 -0.6151 0.20856 -0.60156 0.21412 C -0.59514 0.22014 -0.5875 0.22153 -0.58038 0.22639 C -0.55468 0.22569 -0.52882 0.22569 -0.50312 0.2243 C -0.49479 0.22384 -0.48264 0.21597 -0.47604 0.21227 C -0.47205 0.21018 -0.46371 0.2081 -0.46371 0.2081 C -0.45764 0.20208 -0.45225 0.1993 -0.44705 0.1919 C -0.44218 0.17315 -0.43854 0.15463 -0.43489 0.13541 C -0.43593 0.10509 -0.42934 0.08194 -0.45156 0.07291 C -0.45729 0.06759 -0.46319 0.06574 -0.46979 0.06273 C -0.47569 0.0544 -0.46996 0.06088 -0.48333 0.05671 C -0.49097 0.0544 -0.49583 0.04907 -0.50312 0.04653 C -0.58437 0.04815 -0.57656 0.04213 -0.61979 0.05254 C -0.62135 0.05393 -0.62274 0.05555 -0.6243 0.05671 C -0.62569 0.05764 -0.62743 0.05741 -0.62882 0.05856 C -0.63541 0.06366 -0.64097 0.07268 -0.64705 0.07893 C -0.65052 0.08241 -0.65607 0.08588 -0.6592 0.09097 C -0.66788 0.10532 -0.65677 0.08981 -0.66528 0.10116 C -0.66666 0.10926 -0.66788 0.11435 -0.67118 0.12129 C -0.67187 0.1287 -0.6743 0.13588 -0.6743 0.14352 C -0.6743 0.16157 -0.67291 0.18194 -0.66666 0.19815 C -0.66232 0.22291 -0.63715 0.25046 -0.62118 0.26481 C -0.61666 0.27407 -0.61337 0.28541 -0.60764 0.29305 C -0.60156 0.31643 -0.61128 0.28032 -0.60312 0.30509 C -0.59948 0.3162 -0.59739 0.32847 -0.59392 0.33958 C -0.59236 0.34467 -0.58975 0.34884 -0.58784 0.3537 C -0.58507 0.37407 -0.58871 0.35509 -0.58333 0.36967 C -0.57795 0.38426 -0.57569 0.39884 -0.56823 0.41227 C -0.56632 0.41967 -0.56562 0.42592 -0.56215 0.43241 C -0.56041 0.44838 -0.5592 0.45602 -0.5592 0.47291 " pathEditMode="relative" ptsTypes="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Poznáš ptáka na obrázku?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slepice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1011" y="1544331"/>
            <a:ext cx="22238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koroptev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72200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bažant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4" descr="Soubor:Phasianus colchicus 2 tom (Lukasz Lukasik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6817" y="96349"/>
            <a:ext cx="1669237" cy="125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23 0.05185 C -0.01511 0.07037 -0.00382 0.10555 0.0059 0.11852 C 0.02916 0.14954 0.0625 0.16343 0.09236 0.17917 C 0.10156 0.18403 0.11007 0.1919 0.11962 0.19537 C 0.13403 0.20069 0.14705 0.20903 0.16198 0.21343 C 0.1835 0.21991 0.20521 0.22616 0.22708 0.22963 C 0.24028 0.23611 0.2526 0.2375 0.26649 0.23981 C 0.31666 0.23796 0.30816 0.24259 0.33472 0.23356 C 0.34062 0.22847 0.34444 0.22315 0.34844 0.21551 C 0.35035 0.20393 0.35312 0.19537 0.34982 0.1831 C 0.34913 0.18032 0.34705 0.1787 0.34531 0.17708 C 0.33958 0.1713 0.32691 0.16018 0.31962 0.15694 C 0.29375 0.14537 0.26927 0.13426 0.24236 0.1287 C 0.21788 0.13009 0.20642 0.13218 0.18472 0.13866 C 0.17986 0.14305 0.17517 0.1463 0.16962 0.14884 C 0.16528 0.15417 0.15955 0.15903 0.1559 0.16505 C 0.14965 0.17546 0.14479 0.18611 0.13923 0.19722 C 0.13177 0.2125 0.14097 0.19444 0.13316 0.20949 C 0.13073 0.21412 0.12413 0.22153 0.12413 0.22153 C 0.12135 0.23194 0.12361 0.22593 0.1151 0.23773 C 0.11094 0.24352 0.11302 0.24606 0.11041 0.25185 C 0.1092 0.25486 0.10746 0.25718 0.1059 0.25995 C 0.10416 0.2669 0.10295 0.27199 0.09982 0.27801 C 0.09548 0.30301 0.09045 0.32731 0.08316 0.35093 C 0.08107 0.37454 0.07725 0.39792 0.07413 0.42153 C 0.07344 0.44398 0.07396 0.47176 0.06805 0.49421 C 0.06632 0.50741 0.0651 0.5169 0.0651 0.53055 " pathEditMode="relative" ptsTypes="ffffffffffffffffffffffffff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4629 C -0.00261 0.08032 0.00347 0.07037 -0.00521 0.08264 C -0.01302 0.11759 -0.03056 0.14583 -0.04757 0.17361 C -0.06406 0.20046 -0.07691 0.21666 -0.09757 0.23611 C -0.10191 0.24027 -0.1066 0.24907 -0.11129 0.25231 C -0.11354 0.25393 -0.11649 0.25347 -0.11893 0.25439 C -0.13004 0.25879 -0.14063 0.26319 -0.15243 0.26643 C -0.19774 0.26574 -0.24306 0.26551 -0.28854 0.26435 C -0.29861 0.26412 -0.31024 0.25787 -0.32031 0.25625 C -0.32465 0.25069 -0.33021 0.24976 -0.33559 0.24629 C -0.34236 0.23703 -0.34618 0.23356 -0.34913 0.22199 C -0.34792 0.20856 -0.34913 0.2037 -0.34167 0.19375 C -0.33906 0.19027 -0.33403 0.18356 -0.33403 0.18356 C -0.31545 0.18495 -0.31111 0.18333 -0.29757 0.18773 C -0.29202 0.18958 -0.2809 0.19375 -0.2809 0.19375 C -0.27934 0.19514 -0.27795 0.19676 -0.27639 0.19768 C -0.27344 0.19953 -0.26736 0.20185 -0.26736 0.20185 C -0.25972 0.21134 -0.25365 0.21828 -0.24757 0.23009 C -0.24115 0.24282 -0.24479 0.22963 -0.24011 0.24213 C -0.23768 0.24884 -0.23472 0.25555 -0.23247 0.2625 C -0.23004 0.26967 -0.22986 0.27592 -0.22639 0.28264 C -0.22101 0.32268 -0.21372 0.3618 -0.20834 0.40185 C -0.20938 0.44537 -0.21285 0.48773 -0.21285 0.53101 " pathEditMode="relative" ptsTypes="ffffffffffffffffffffff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47899" y="-35024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Jaký je to polní dravec?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káně obecné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1011" y="1544331"/>
            <a:ext cx="22238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káně polní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72200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káně lesní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2" descr="Soubor:Buteo buteo 1 (Lukasz Lukasik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043" r="26552"/>
          <a:stretch/>
        </p:blipFill>
        <p:spPr bwMode="auto">
          <a:xfrm>
            <a:off x="7456357" y="85003"/>
            <a:ext cx="1432086" cy="127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23 0.05185 C -0.01511 0.07037 -0.00382 0.10555 0.0059 0.11852 C 0.02916 0.14954 0.0625 0.16343 0.09236 0.17917 C 0.10156 0.18403 0.11007 0.1919 0.11962 0.19537 C 0.13403 0.20069 0.14705 0.20903 0.16198 0.21343 C 0.1835 0.21991 0.20521 0.22616 0.22708 0.22963 C 0.24028 0.23611 0.2526 0.2375 0.26649 0.23981 C 0.31666 0.23796 0.30816 0.24259 0.33472 0.23356 C 0.34062 0.22847 0.34444 0.22315 0.34844 0.21551 C 0.35035 0.20393 0.35312 0.19537 0.34982 0.1831 C 0.34913 0.18032 0.34705 0.1787 0.34531 0.17708 C 0.33958 0.1713 0.32691 0.16018 0.31962 0.15694 C 0.29375 0.14537 0.26927 0.13426 0.24236 0.1287 C 0.21788 0.13009 0.20642 0.13218 0.18472 0.13866 C 0.17986 0.14305 0.17517 0.1463 0.16962 0.14884 C 0.16528 0.15417 0.15955 0.15903 0.1559 0.16505 C 0.14965 0.17546 0.14479 0.18611 0.13923 0.19722 C 0.13177 0.2125 0.14097 0.19444 0.13316 0.20949 C 0.13073 0.21412 0.12413 0.22153 0.12413 0.22153 C 0.12135 0.23194 0.12361 0.22593 0.1151 0.23773 C 0.11094 0.24352 0.11302 0.24606 0.11041 0.25185 C 0.1092 0.25486 0.10746 0.25718 0.1059 0.25995 C 0.10416 0.2669 0.10295 0.27199 0.09982 0.27801 C 0.09548 0.30301 0.09045 0.32731 0.08316 0.35093 C 0.08107 0.37454 0.07725 0.39792 0.07413 0.42153 C 0.07344 0.44398 0.07396 0.47176 0.06805 0.49421 C 0.06632 0.50741 0.0651 0.5169 0.0651 0.53055 " pathEditMode="relative" ptsTypes="ffffffffffffffffffffffffff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4629 C -0.00261 0.08032 0.00347 0.07037 -0.00521 0.08264 C -0.01302 0.11759 -0.03056 0.14583 -0.04757 0.17361 C -0.06406 0.20046 -0.07691 0.21666 -0.09757 0.23611 C -0.10191 0.24027 -0.1066 0.24907 -0.11129 0.25231 C -0.11354 0.25393 -0.11649 0.25347 -0.11893 0.25439 C -0.13004 0.25879 -0.14063 0.26319 -0.15243 0.26643 C -0.19774 0.26574 -0.24306 0.26551 -0.28854 0.26435 C -0.29861 0.26412 -0.31024 0.25787 -0.32031 0.25625 C -0.32465 0.25069 -0.33021 0.24976 -0.33559 0.24629 C -0.34236 0.23703 -0.34618 0.23356 -0.34913 0.22199 C -0.34792 0.20856 -0.34913 0.2037 -0.34167 0.19375 C -0.33906 0.19027 -0.33403 0.18356 -0.33403 0.18356 C -0.31545 0.18495 -0.31111 0.18333 -0.29757 0.18773 C -0.29202 0.18958 -0.2809 0.19375 -0.2809 0.19375 C -0.27934 0.19514 -0.27795 0.19676 -0.27639 0.19768 C -0.27344 0.19953 -0.26736 0.20185 -0.26736 0.20185 C -0.25972 0.21134 -0.25365 0.21828 -0.24757 0.23009 C -0.24115 0.24282 -0.24479 0.22963 -0.24011 0.24213 C -0.23768 0.24884 -0.23472 0.25555 -0.23247 0.2625 C -0.23004 0.26967 -0.22986 0.27592 -0.22639 0.28264 C -0.22101 0.32268 -0.21372 0.3618 -0.20834 0.40185 C -0.20938 0.44537 -0.21285 0.48773 -0.21285 0.53101 " pathEditMode="relative" ptsTypes="ffffffffffffffffffffff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 se jmenuje tento polní savec?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sysel obecný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1011" y="1544331"/>
            <a:ext cx="22238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křeček polní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72200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hraboš polní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2" name="Picture 2" descr="File:Hamster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294" t="7634" r="30815" b="10999"/>
          <a:stretch/>
        </p:blipFill>
        <p:spPr bwMode="auto">
          <a:xfrm>
            <a:off x="7740352" y="114055"/>
            <a:ext cx="1154494" cy="121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lačítko akce: Dopředu nebo Další 12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7 0.06227 C -0.00868 0.06921 -0.00938 0.07824 -0.01198 0.08449 C -0.01719 0.09676 -0.02361 0.10833 -0.02865 0.12083 C -0.03212 0.12917 -0.03177 0.13356 -0.03768 0.13912 C -0.04167 0.14954 -0.04653 0.1581 -0.05434 0.16319 C -0.06059 0.17569 -0.05348 0.16458 -0.06355 0.1713 C -0.06615 0.17292 -0.06719 0.17755 -0.06962 0.1794 C -0.07414 0.18287 -0.07986 0.18472 -0.08473 0.1875 C -0.09636 0.19421 -0.10799 0.20069 -0.11962 0.20764 C -0.12171 0.2088 -0.12344 0.21111 -0.12552 0.2118 C -0.13004 0.21319 -0.13473 0.21319 -0.13924 0.21389 C -0.15243 0.21782 -0.16528 0.22222 -0.17865 0.22593 C -0.20521 0.22407 -0.22709 0.21782 -0.25296 0.21389 C -0.26355 0.20903 -0.25087 0.21435 -0.27101 0.20972 C -0.279 0.20787 -0.2875 0.20417 -0.29532 0.20162 C -0.29966 0.2 -0.30434 0.20046 -0.30886 0.19954 C -0.32361 0.19676 -0.33611 0.19305 -0.35139 0.19167 C -0.36476 0.18866 -0.37917 0.18634 -0.39219 0.18148 C -0.40313 0.17731 -0.40747 0.17523 -0.41962 0.17338 C -0.42813 0.16944 -0.43646 0.16875 -0.44532 0.16736 C -0.45921 0.15972 -0.44809 0.16458 -0.46962 0.16134 C -0.47257 0.16088 -0.4757 0.16018 -0.47865 0.15926 C -0.48177 0.1581 -0.48768 0.15509 -0.48768 0.15532 C -0.51146 0.15579 -0.55209 0.13704 -0.56198 0.17546 C -0.56146 0.18426 -0.56216 0.19305 -0.56042 0.20162 C -0.55782 0.21505 -0.54601 0.225 -0.53924 0.23403 C -0.529 0.24768 -0.52049 0.26273 -0.51198 0.27847 C -0.50591 0.28958 -0.50139 0.30046 -0.49688 0.31273 C -0.49427 0.31968 -0.49219 0.33495 -0.49219 0.33518 C -0.49341 0.36343 -0.49254 0.40532 -0.51806 0.41574 C -0.52657 0.42338 -0.53421 0.43171 -0.54219 0.44005 C -0.54671 0.44468 -0.55 0.45139 -0.55434 0.45625 C -0.56285 0.46551 -0.56893 0.47616 -0.57257 0.49051 C -0.57431 0.50417 -0.57691 0.51736 -0.57865 0.53102 C -0.57813 0.53843 -0.57709 0.55324 -0.57709 0.55347 " pathEditMode="relative" rAng="0" ptsTypes="ffffffffffffffffffffffffffffffffff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59" y="2456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7268 C 0.0085 0.0963 0.02239 0.12268 0.02899 0.14954 C 0.03437 0.17106 0.03698 0.19583 0.03958 0.21805 C 0.03854 0.26389 0.03889 0.31204 0.0184 0.35139 C 0.01475 0.3662 0.00434 0.37037 -0.00573 0.37569 C -0.01632 0.375 -0.02743 0.37708 -0.03768 0.37361 C -0.04184 0.37222 -0.0467 0.36157 -0.0467 0.3618 C -0.04809 0.35463 -0.04965 0.34815 -0.05122 0.34143 C -0.05035 0.32523 -0.05122 0.30463 -0.04063 0.29282 C -0.03594 0.28773 -0.02813 0.28518 -0.0224 0.28287 C 0.00156 0.28495 0.02969 0.29028 0.05173 0.30509 C 0.06701 0.31528 0.08038 0.3294 0.09566 0.33935 C 0.10069 0.34606 0.10503 0.35 0.10937 0.35764 C 0.12708 0.42616 0.11389 0.36968 0.11389 0.54352 " pathEditMode="relative" rAng="0" ptsTypes="fffffffffffffA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2" y="2354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 se jmenuje tento polní savec?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lasice kolčava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1011" y="1544331"/>
            <a:ext cx="22238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fretka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72200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kuna lesní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2" descr="Soubor:Mustela nivalis -British Wildlife Centre-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08645" y="100766"/>
            <a:ext cx="1454418" cy="124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4629 C -0.00261 0.08032 0.00347 0.07037 -0.00521 0.08264 C -0.01302 0.11759 -0.03056 0.14583 -0.04757 0.17361 C -0.06406 0.20046 -0.07691 0.21666 -0.09757 0.23611 C -0.10191 0.24027 -0.1066 0.24907 -0.11129 0.25231 C -0.11354 0.25393 -0.11649 0.25347 -0.11893 0.25439 C -0.13004 0.25879 -0.14063 0.26319 -0.15243 0.26643 C -0.19774 0.26574 -0.24306 0.26551 -0.28854 0.26435 C -0.29861 0.26412 -0.31024 0.25787 -0.32031 0.25625 C -0.32465 0.25069 -0.33021 0.24976 -0.33559 0.24629 C -0.34236 0.23703 -0.34618 0.23356 -0.34913 0.22199 C -0.34792 0.20856 -0.34913 0.2037 -0.34167 0.19375 C -0.33906 0.19027 -0.33403 0.18356 -0.33403 0.18356 C -0.31545 0.18495 -0.31111 0.18333 -0.29757 0.18773 C -0.29202 0.18958 -0.2809 0.19375 -0.2809 0.19375 C -0.27934 0.19514 -0.27795 0.19676 -0.27639 0.19768 C -0.27344 0.19953 -0.26736 0.20185 -0.26736 0.20185 C -0.25972 0.21134 -0.25365 0.21828 -0.24757 0.23009 C -0.24115 0.24282 -0.24479 0.22963 -0.24011 0.24213 C -0.23768 0.24884 -0.23472 0.25555 -0.23247 0.2625 C -0.23004 0.26967 -0.22986 0.27592 -0.22639 0.28264 C -0.22101 0.32268 -0.21372 0.3618 -0.20834 0.40185 C -0.20938 0.44537 -0.21285 0.48773 -0.21285 0.53101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84 0.07199 C -0.05591 0.1037 -0.07379 0.13171 -0.09497 0.15486 C -0.1066 0.16759 -0.09809 0.16319 -0.11164 0.175 C -0.14636 0.20486 -0.18681 0.22106 -0.22518 0.23981 C -0.28924 0.27106 -0.35209 0.30787 -0.42066 0.31852 C -0.43438 0.32292 -0.44792 0.32847 -0.46164 0.33264 C -0.4757 0.33704 -0.49115 0.33796 -0.50556 0.34074 C -0.52726 0.34005 -0.54896 0.34028 -0.57066 0.33866 C -0.58316 0.33773 -0.60226 0.32361 -0.61164 0.31643 C -0.63143 0.30116 -0.64983 0.28565 -0.66615 0.26389 C -0.67032 0.25278 -0.67448 0.24352 -0.67674 0.23171 C -0.67622 0.22014 -0.67674 0.20856 -0.67518 0.19722 C -0.67344 0.18449 -0.66459 0.16018 -0.66164 0.14676 C -0.65921 0.13588 -0.65886 0.12593 -0.654 0.11643 C -0.65139 0.10023 -0.65122 0.10116 -0.64046 0.0963 C -0.63594 0.09745 -0.63091 0.09745 -0.62674 0.10023 C -0.62552 0.10116 -0.625 0.10324 -0.62379 0.1044 C -0.60868 0.11898 -0.59514 0.13588 -0.58125 0.15278 C -0.5757 0.15949 -0.57014 0.16643 -0.56459 0.17315 C -0.56042 0.17824 -0.55243 0.18912 -0.55243 0.18912 C -0.55087 0.20093 -0.54809 0.21157 -0.54636 0.22361 C -0.54549 0.22963 -0.54341 0.24167 -0.54341 0.24167 C -0.54236 0.34792 -0.54497 0.45324 -0.54497 0.55903 " pathEditMode="relative" ptsTypes="ffffffffffffffffffffff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 se jmenuje tento hlodavec?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králík domácí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1011" y="1544331"/>
            <a:ext cx="22238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králík divoký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72200" y="1548020"/>
            <a:ext cx="2376264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zajíc polní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rot="21246588">
            <a:off x="2360047" y="5470088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887" r="61854"/>
          <a:stretch/>
        </p:blipFill>
        <p:spPr bwMode="auto">
          <a:xfrm>
            <a:off x="848416" y="4752109"/>
            <a:ext cx="3072420" cy="21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Speciální školy\AppData\Local\Microsoft\Windows\Temporary Internet Files\Content.IE5\TZHHC46V\MC9002149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92"/>
          <a:stretch/>
        </p:blipFill>
        <p:spPr bwMode="auto">
          <a:xfrm>
            <a:off x="3920836" y="3965166"/>
            <a:ext cx="3193190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 rot="21246588">
            <a:off x="1741678" y="5574222"/>
            <a:ext cx="128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ŠPATNĚ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00" y="6309320"/>
            <a:ext cx="792088" cy="432048"/>
          </a:xfrm>
          <a:prstGeom prst="actionButtonForwardNex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4" descr="Soubor:01-sfel-08-009a - crop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493" t="8435" r="4177" b="6880"/>
          <a:stretch/>
        </p:blipFill>
        <p:spPr bwMode="auto">
          <a:xfrm>
            <a:off x="7852345" y="102940"/>
            <a:ext cx="1057898" cy="1238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23 0.05185 C -0.01511 0.07037 -0.00382 0.10555 0.0059 0.11852 C 0.02916 0.14954 0.0625 0.16343 0.09236 0.17917 C 0.10156 0.18403 0.11007 0.1919 0.11962 0.19537 C 0.13403 0.20069 0.14705 0.20903 0.16198 0.21343 C 0.1835 0.21991 0.20521 0.22616 0.22708 0.22963 C 0.24028 0.23611 0.2526 0.2375 0.26649 0.23981 C 0.31666 0.23796 0.30816 0.24259 0.33472 0.23356 C 0.34062 0.22847 0.34444 0.22315 0.34844 0.21551 C 0.35035 0.20393 0.35312 0.19537 0.34982 0.1831 C 0.34913 0.18032 0.34705 0.1787 0.34531 0.17708 C 0.33958 0.1713 0.32691 0.16018 0.31962 0.15694 C 0.29375 0.14537 0.26927 0.13426 0.24236 0.1287 C 0.21788 0.13009 0.20642 0.13218 0.18472 0.13866 C 0.17986 0.14305 0.17517 0.1463 0.16962 0.14884 C 0.16528 0.15417 0.15955 0.15903 0.1559 0.16505 C 0.14965 0.17546 0.14479 0.18611 0.13923 0.19722 C 0.13177 0.2125 0.14097 0.19444 0.13316 0.20949 C 0.13073 0.21412 0.12413 0.22153 0.12413 0.22153 C 0.12135 0.23194 0.12361 0.22593 0.1151 0.23773 C 0.11094 0.24352 0.11302 0.24606 0.11041 0.25185 C 0.1092 0.25486 0.10746 0.25718 0.1059 0.25995 C 0.10416 0.2669 0.10295 0.27199 0.09982 0.27801 C 0.09548 0.30301 0.09045 0.32731 0.08316 0.35093 C 0.08107 0.37454 0.07725 0.39792 0.07413 0.42153 C 0.07344 0.44398 0.07396 0.47176 0.06805 0.49421 C 0.06632 0.50741 0.0651 0.5169 0.0651 0.53055 " pathEditMode="relative" ptsTypes="ffffffffffffffffffffffffff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4629 C -0.00261 0.08032 0.00347 0.07037 -0.00521 0.08264 C -0.01302 0.11759 -0.03056 0.14583 -0.04757 0.17361 C -0.06406 0.20046 -0.07691 0.21666 -0.09757 0.23611 C -0.10191 0.24027 -0.1066 0.24907 -0.11129 0.25231 C -0.11354 0.25393 -0.11649 0.25347 -0.11893 0.25439 C -0.13004 0.25879 -0.14063 0.26319 -0.15243 0.26643 C -0.19774 0.26574 -0.24306 0.26551 -0.28854 0.26435 C -0.29861 0.26412 -0.31024 0.25787 -0.32031 0.25625 C -0.32465 0.25069 -0.33021 0.24976 -0.33559 0.24629 C -0.34236 0.23703 -0.34618 0.23356 -0.34913 0.22199 C -0.34792 0.20856 -0.34913 0.2037 -0.34167 0.19375 C -0.33906 0.19027 -0.33403 0.18356 -0.33403 0.18356 C -0.31545 0.18495 -0.31111 0.18333 -0.29757 0.18773 C -0.29202 0.18958 -0.2809 0.19375 -0.2809 0.19375 C -0.27934 0.19514 -0.27795 0.19676 -0.27639 0.19768 C -0.27344 0.19953 -0.26736 0.20185 -0.26736 0.20185 C -0.25972 0.21134 -0.25365 0.21828 -0.24757 0.23009 C -0.24115 0.24282 -0.24479 0.22963 -0.24011 0.24213 C -0.23768 0.24884 -0.23472 0.25555 -0.23247 0.2625 C -0.23004 0.26967 -0.22986 0.27592 -0.22639 0.28264 C -0.22101 0.32268 -0.21372 0.3618 -0.20834 0.40185 C -0.20938 0.44537 -0.21285 0.48773 -0.21285 0.53101 " pathEditMode="relative" ptsTypes="ffffffffffffffffffffff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-20069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32656"/>
            <a:ext cx="828092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LOW,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Keven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600" i="1" dirty="0">
                <a:latin typeface="Times New Roman" pitchFamily="18" charset="0"/>
                <a:cs typeface="Times New Roman" pitchFamily="18" charset="0"/>
              </a:rPr>
              <a:t>wikipedie.cz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24.2.2013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]. Dostupný na WWW: http://cs.wikipedia.org/wiki/Soubor:Mustela_nivalis_-British_Wildlife_Centre-4.jpg </a:t>
            </a:r>
          </a:p>
          <a:p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HELLWIG, Hans-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Jörg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600" i="1" dirty="0">
                <a:latin typeface="Times New Roman" pitchFamily="18" charset="0"/>
                <a:cs typeface="Times New Roman" pitchFamily="18" charset="0"/>
              </a:rPr>
              <a:t>wikipedie.cz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24.2.2013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]. Dostupný na WWW: http://cs.wikipedia.org/wiki/Soubor:01-sfel-08-009a_-_crop.jpg </a:t>
            </a:r>
          </a:p>
          <a:p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LUKASIK, Lukasz. </a:t>
            </a:r>
            <a:r>
              <a:rPr lang="cs-CZ" sz="1600" i="1" dirty="0">
                <a:latin typeface="Times New Roman" pitchFamily="18" charset="0"/>
                <a:cs typeface="Times New Roman" pitchFamily="18" charset="0"/>
              </a:rPr>
              <a:t>wikipedie.cz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42.2.2013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]. Dostupný na WWW: http://cs.wikipedia.org/wiki/Soubor:Phasianus_colchicus_2_tom_%28Lukasz_Lukasik%29.jpg </a:t>
            </a:r>
          </a:p>
          <a:p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LUKASIK, Lukasz. </a:t>
            </a:r>
            <a:r>
              <a:rPr lang="cs-CZ" sz="1600" i="1" dirty="0">
                <a:latin typeface="Times New Roman" pitchFamily="18" charset="0"/>
                <a:cs typeface="Times New Roman" pitchFamily="18" charset="0"/>
              </a:rPr>
              <a:t>wikipedie.cz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24.2.2013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]. Dostupný na WWW: http://cs.wikipedia.org/wiki/Soubor:Buteo_buteo_1_%28Lukasz_Lukasik%29.jpg </a:t>
            </a:r>
          </a:p>
          <a:p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BAUER,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Scott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600" i="1" dirty="0">
                <a:latin typeface="Times New Roman" pitchFamily="18" charset="0"/>
                <a:cs typeface="Times New Roman" pitchFamily="18" charset="0"/>
              </a:rPr>
              <a:t>wikipedie.cz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24.2.2013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]. Dostupný na WWW: http://cs.wikipedia.org/wiki/Soubor:Potato_plant.jpg </a:t>
            </a:r>
          </a:p>
          <a:p>
            <a:r>
              <a:rPr lang="pl-PL" sz="1600" dirty="0">
                <a:latin typeface="Times New Roman" pitchFamily="18" charset="0"/>
                <a:cs typeface="Times New Roman" pitchFamily="18" charset="0"/>
              </a:rPr>
              <a:t>BEZ. </a:t>
            </a:r>
            <a:r>
              <a:rPr lang="pl-PL" sz="1600" i="1" dirty="0">
                <a:latin typeface="Times New Roman" pitchFamily="18" charset="0"/>
                <a:cs typeface="Times New Roman" pitchFamily="18" charset="0"/>
              </a:rPr>
              <a:t>www.tkani.cz</a:t>
            </a: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24.2.2013</a:t>
            </a: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>]. Dostupný na WWW: http://www.obrazky.cz/detail?q=len&amp;offset=1&amp;limit=20&amp;bUrlPar=filter%3D1&amp;resNum=12&amp;ref=http%3A//search.seznam.cz/%3Fq%3Dlen%26aq%3D%26oq%3D%26sourceid%3Dszn-HP%26thru%3D&amp;resID=cU4yNL7PbuJn5Qbq5ZoZp7oMRGxkOwQ1veWzkQ_S_dk&amp;imgURL=http%3A//www.tkani.cz/len.jpg&amp;pageURL=http%3A//www.tkani.cz/prize.htm&amp;imgX=165&amp;imgY=220&amp;imgSize=13&amp;thURL=http%3A//media3.picsearch.com/is%3FcU4yNL7PbuJn5Qbq5ZoZp7oMRGxkOwQ1veWzkQ_S_dk&amp;thX=96&amp;thY=128&amp;qNoSite=len&amp;siteWWW=&amp;sId=0-gQQzcjwwuiLR4tR74Z </a:t>
            </a:r>
            <a:endParaRPr lang="pl-PL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BEZ. </a:t>
            </a:r>
            <a:r>
              <a:rPr lang="cs-CZ" sz="1600" i="1" dirty="0">
                <a:latin typeface="Times New Roman" pitchFamily="18" charset="0"/>
                <a:cs typeface="Times New Roman" pitchFamily="18" charset="0"/>
              </a:rPr>
              <a:t>wikipedie.cz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24.2.2013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]. Dostupný na WWW: http://cs.wikipedia.org/wiki/Soubor:Doperwt_rijserwt_peulen_Pisum_sativum.jpg </a:t>
            </a:r>
          </a:p>
          <a:p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AKTRON. </a:t>
            </a:r>
            <a:r>
              <a:rPr lang="cs-CZ" sz="1600" i="1" dirty="0">
                <a:latin typeface="Times New Roman" pitchFamily="18" charset="0"/>
                <a:cs typeface="Times New Roman" pitchFamily="18" charset="0"/>
              </a:rPr>
              <a:t>wikipedie.cz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24.2.2013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]. Dostupný na WWW: http://commons.wikimedia.org/wiki/File:Kisoroszi,_zraj%C3%ADc%C3%AD_kuku%C5%99ice.JPG?uselang=cs 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klipart – www.microsoft.office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384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603</Words>
  <Application>Microsoft Office PowerPoint</Application>
  <PresentationFormat>Předvádění na obrazovce (4:3)</PresentationFormat>
  <Paragraphs>136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Dum</cp:lastModifiedBy>
  <cp:revision>20</cp:revision>
  <dcterms:created xsi:type="dcterms:W3CDTF">2013-02-23T09:42:40Z</dcterms:created>
  <dcterms:modified xsi:type="dcterms:W3CDTF">2013-04-01T12:21:02Z</dcterms:modified>
</cp:coreProperties>
</file>