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257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6" r:id="rId21"/>
    <p:sldId id="287" r:id="rId22"/>
    <p:sldId id="288" r:id="rId23"/>
    <p:sldId id="289" r:id="rId24"/>
    <p:sldId id="290" r:id="rId25"/>
    <p:sldId id="26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69272" autoAdjust="0"/>
  </p:normalViewPr>
  <p:slideViewPr>
    <p:cSldViewPr>
      <p:cViewPr>
        <p:scale>
          <a:sx n="100" d="100"/>
          <a:sy n="100" d="100"/>
        </p:scale>
        <p:origin x="-294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EC29D6-9599-44A3-81A3-59EFD1EC2E5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04B19E-A0B6-43C3-9D5A-B219AD20AC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00234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4B19E-A0B6-43C3-9D5A-B219AD20AC9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0052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43766C7-0065-4620-8442-EA5C59176296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4A0003E-AEA0-4FAB-A5EF-72DC8486D5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8163" y="5229225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03281670"/>
              </p:ext>
            </p:extLst>
          </p:nvPr>
        </p:nvGraphicFramePr>
        <p:xfrm>
          <a:off x="1403350" y="908050"/>
          <a:ext cx="6096000" cy="43929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13748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Kadavá Jana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82324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VY_32_INOVACE_3A_20_Rybník_řeka_opakování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Ekosystémy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únor 2013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</a:t>
                      </a:r>
                      <a:r>
                        <a:rPr lang="cs-CZ" sz="2400" dirty="0" err="1" smtClean="0"/>
                        <a:t>VK</a:t>
                      </a:r>
                      <a:r>
                        <a:rPr lang="cs-CZ" sz="2400" smtClean="0"/>
                        <a:t> 1.4</a:t>
                      </a:r>
                      <a:r>
                        <a:rPr lang="cs-CZ" sz="2400" baseline="0" smtClean="0"/>
                        <a:t> 70839921</a:t>
                      </a:r>
                      <a:endParaRPr lang="cs-CZ" sz="2400" dirty="0"/>
                    </a:p>
                  </a:txBody>
                  <a:tcPr marT="45736" marB="4573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15826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11717509"/>
              </p:ext>
            </p:extLst>
          </p:nvPr>
        </p:nvGraphicFramePr>
        <p:xfrm>
          <a:off x="755576" y="764704"/>
          <a:ext cx="7559675" cy="48711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7879"/>
                <a:gridCol w="4751796"/>
              </a:tblGrid>
              <a:tr h="432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Vzdělávací oblast: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Člověk a příroda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Anotace: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Digitální učební materiál je určen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k interaktivní práci při opakování učiva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o</a:t>
                      </a:r>
                      <a:r>
                        <a:rPr lang="cs-CZ" sz="1800" baseline="0" dirty="0" smtClean="0"/>
                        <a:t> ekosystému rybníku a řeky. Žáci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odpovídají kliknutím na správnou odpověď.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Poté se jim zobrazí veselý </a:t>
                      </a:r>
                      <a:r>
                        <a:rPr lang="cs-CZ" sz="1800" dirty="0" err="1" smtClean="0"/>
                        <a:t>smajlík</a:t>
                      </a:r>
                      <a:r>
                        <a:rPr lang="cs-CZ" sz="1800" dirty="0" smtClean="0"/>
                        <a:t>.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U nesprávné</a:t>
                      </a:r>
                      <a:r>
                        <a:rPr lang="cs-CZ" sz="1800" baseline="0" dirty="0" smtClean="0"/>
                        <a:t> odpovědi se zobrazí </a:t>
                      </a:r>
                      <a:r>
                        <a:rPr lang="cs-CZ" sz="1800" baseline="0" dirty="0" err="1" smtClean="0"/>
                        <a:t>smajlík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zamračený.</a:t>
                      </a:r>
                      <a:r>
                        <a:rPr lang="cs-CZ" sz="1800" baseline="0" dirty="0" smtClean="0"/>
                        <a:t> Žáci mohou </a:t>
                      </a:r>
                      <a:r>
                        <a:rPr lang="cs-CZ" sz="1800" baseline="0" dirty="0" smtClean="0"/>
                        <a:t>odpovídat, </a:t>
                      </a:r>
                      <a:r>
                        <a:rPr lang="cs-CZ" sz="1800" baseline="0" dirty="0" smtClean="0"/>
                        <a:t>dokud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nezjistí</a:t>
                      </a:r>
                      <a:r>
                        <a:rPr lang="cs-CZ" sz="1800" baseline="0" dirty="0" smtClean="0"/>
                        <a:t> správnou odpověď.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6404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Druh učebního materiálu: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58347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Stupeň a typ vzdělání: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 vzdělávání žáků s LMP,  II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stupeň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Cílová skupina: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11 – 12 let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5128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Jaké vodní útvary řadíme mezi stojaté vody?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rybník, jezero, řeka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jezero, rybník, vodní nádrž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řeka, potok, pramen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3225978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1836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Jaké vodní toky řadíme mezi tekoucí vody?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rybník, jezero, řeka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jezero, rybník, vodní nádrž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řeka, potok, pramen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4852133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303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Co je to čistírna odpadních vod?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upravuje odpadní vodu na vodu pitnou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čistí odpadní vody od největších nečistot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upravuje užitkovou vodu pro domácnosti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3225978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5928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 dochází k největšímu znečišťování vody?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vypouštěním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odpadních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vod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vyhazováním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odpadků do moře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vypouštěním výfukových plynů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0" y="1651309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797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 čemu slouží úpravna vody?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 odstranění bakterií a úpravě  vody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vodu pitnou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 čištění odpadní vody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 úpravě vody v kanalizacích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1848506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3398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 dělíme rostliny žijící v okolí vody?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suchozemské a vlhkomilné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vodní a suchozemské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vodní a vlhkomilné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4852133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275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Které rostliny řadíme mezi vodní?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kosatec, blatouch, rákos a orobinec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leknín, stulík, okřehek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pampeliška, zvonek, kopretina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1813" y="1595499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6371" y="3225978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458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Které rostliny řadíme mezi vlhkomilné?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kosatec, blatouch, rákos a orobinec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pampeliška, zvonek, kopretina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leknín, stulík, okřehek</a:t>
            </a: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1651309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90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Jaké stromy najdeme v okolí rybníků a řek?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vrba, topol, borovice, javor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vrba, smrk, jedle, olše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vrba, olše, topol, dub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4907437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67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Jsem naše nejznámější ryba. Tělo mám pokryté šupinami. Mám velké oči, ale daleko nevidím. Potravu hledám čtyřmi hmatovými vousy.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Jaká ryba jsem?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štika obecná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kapr obecný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pstruh říční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3225978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3705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Mám štíhlé tělo a silnou ocasní ploutev. V silných čelistech mám háčkovitě zahnuté zuby. Lovím menší ryby a čolky.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Jaká ryba jsem?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štika obecná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mřenka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kapr obecný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5527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0083" y="1651309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5525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5354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Jaké další ryby žijí v rybníku?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makrela, štika, tuňák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kapr, mřenka, pstruh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okoun, lín, candát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4852133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3736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Žiji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všech druzích vodních toků i ve městech.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Živím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 rostlinami, semeny, plody, ale i drobnými korýši a hmyzem, které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lovím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svým zobákem pod hladinou vody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Jaký vodní pták jsem?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racek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kachna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labuť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3225978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4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Jsem známý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vodní pták, který u nás zůstává i přes zimu.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Moji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potravu tvoří především vodní rostliny.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 svým partnerem žiji celý život.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Jaký vodní pták jsem?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labuť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racek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ledňáček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715" y="1651308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354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 eaLnBrk="0" hangingPunct="0"/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Jsem </a:t>
            </a:r>
            <a:r>
              <a:rPr lang="cs-CZ" sz="2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největší druh měkkýše v České republice. </a:t>
            </a: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Obývám </a:t>
            </a:r>
            <a:r>
              <a:rPr lang="cs-CZ" sz="2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klidné bahnité vody, větší rybníky, slepá či pomalu tekoucí říční ramena </a:t>
            </a: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i </a:t>
            </a:r>
            <a:r>
              <a:rPr lang="cs-CZ" sz="2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bažiny. Jaký vodní živočich jsem?</a:t>
            </a:r>
            <a:endParaRPr lang="cs-CZ" sz="2400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lastura vodní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mušle bahenní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škeble rybničná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4852133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0262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1728" y="180102"/>
            <a:ext cx="8784976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Žiji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horských potocích s chladnou, čistou a prudce tekoucí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vodou.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Jsem ryba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velmi citlivá na čistotu vody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úhoř říční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mřenka mramorovaná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pstruh obecný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4852133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3151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239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Jsem vzácná ryba, která vypadá jako had. Jsem  na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seznamu kriticky ohrožených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živočichů. Rozmnožuji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 ve slané vodě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Jaká ryba jsem?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slepýš obecný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úhoř říční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mřenka mramorovaná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3225978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0340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Stejně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jako pstruh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jsem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velmi citlivý na znečištění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vody. Mám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velmi vysokou schopnost regenerace a může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dorůst dokonce i oko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Jaký vodní živočich jsem?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rak říční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úhoř říční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škeble rybničná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1" y="1651309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0754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Jsem savec velmi přizpůsobený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vodnímu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životu. Ráda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stavím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soustavy kanálů a hrází.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Moji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potravu tvoří kromě bylin i větvičky vrby a topolu a lýko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Kdo jsem?</a:t>
            </a:r>
            <a:r>
              <a:rPr lang="cs-CZ" sz="2400" dirty="0" smtClean="0"/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bobr evropský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vydra říční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ondatra pižmová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3225978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65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Jsem výborný plavec a potápěč. Ve vodě  vydržím až 5 minut, přičemž uplavu až 400 m. Vyhrabávám si dlouhou noru s doupětem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v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hlinitých březích nebo pod kořeny stromů. Kdo jsem?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ondatra pižmová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sysel obecný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vydra říční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1600853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2" y="4878070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6637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Kterým z těchto živočichů říkáme obojživelníci?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8080" y="1823446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ropucha, skokan, rosnička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264" y="3398115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užovka, slepýš, zmije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728" y="5024270"/>
            <a:ext cx="5256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ropucha, užovka, mlok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4" y="3175522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TCE6QWS3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9860" y="1651309"/>
            <a:ext cx="796159" cy="80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TZHHC46V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5306" y="4801677"/>
            <a:ext cx="1485273" cy="90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150579" y="6309320"/>
            <a:ext cx="813909" cy="432048"/>
          </a:xfrm>
          <a:prstGeom prst="actionButtonForwardNex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39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peciální školy\AppData\Local\Microsoft\Windows\Temporary Internet Files\Content.IE5\96AE2FGD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76872"/>
            <a:ext cx="3463366" cy="283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979712" y="188640"/>
            <a:ext cx="54726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HOTOVO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904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9731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klipart – www.microsoft.office.com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1448034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465</TotalTime>
  <Words>700</Words>
  <Application>Microsoft Office PowerPoint</Application>
  <PresentationFormat>Předvádění na obrazovce (4:3)</PresentationFormat>
  <Paragraphs>121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Dum</cp:lastModifiedBy>
  <cp:revision>47</cp:revision>
  <dcterms:created xsi:type="dcterms:W3CDTF">2013-01-30T13:05:48Z</dcterms:created>
  <dcterms:modified xsi:type="dcterms:W3CDTF">2013-04-01T12:24:50Z</dcterms:modified>
</cp:coreProperties>
</file>