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9" r:id="rId3"/>
    <p:sldId id="258" r:id="rId4"/>
    <p:sldId id="259" r:id="rId5"/>
    <p:sldId id="262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Trpný rod v němčině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VY_32_INOVACE_4.NJ.17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 dirty="0"/>
              <a:t>4</a:t>
            </a:r>
            <a:r>
              <a:rPr lang="cs-CZ" sz="1200" smtClean="0"/>
              <a:t>. </a:t>
            </a:r>
            <a:r>
              <a:rPr lang="cs-CZ" sz="1200" dirty="0" smtClean="0"/>
              <a:t>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6790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prostředky </a:t>
                      </a:r>
                      <a:r>
                        <a:rPr lang="cs-CZ" sz="1200" smtClean="0"/>
                        <a:t>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vysvětlení tvoření a použití trpného rodu v němčině. Materiál se využije při shrnutí látky.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9389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trpného rodu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Trpný rod (pasívum) se používá v němčině častěji než v češtině.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Základní pravidlo tvoření trpného rodu 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loveso </a:t>
            </a:r>
            <a:r>
              <a:rPr lang="cs-CZ" b="1" dirty="0" err="1" smtClean="0"/>
              <a:t>werden</a:t>
            </a:r>
            <a:r>
              <a:rPr lang="cs-CZ" dirty="0" smtClean="0"/>
              <a:t> + </a:t>
            </a:r>
            <a:r>
              <a:rPr lang="cs-CZ" b="1" dirty="0" smtClean="0"/>
              <a:t>příčestí minulé významového slovesa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12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 v přítomném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Věty v činném rodě převedeme do trpného rodu následujícím způsobem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Lehrer</a:t>
            </a:r>
            <a:r>
              <a:rPr lang="cs-CZ" dirty="0" smtClean="0"/>
              <a:t> </a:t>
            </a:r>
            <a:r>
              <a:rPr lang="cs-CZ" dirty="0" err="1" smtClean="0"/>
              <a:t>prüft</a:t>
            </a:r>
            <a:r>
              <a:rPr lang="cs-CZ" dirty="0" smtClean="0"/>
              <a:t> </a:t>
            </a:r>
            <a:r>
              <a:rPr lang="cs-CZ" b="1" dirty="0" smtClean="0"/>
              <a:t>den </a:t>
            </a:r>
            <a:r>
              <a:rPr lang="cs-CZ" b="1" dirty="0" err="1" smtClean="0"/>
              <a:t>Schüler</a:t>
            </a:r>
            <a:r>
              <a:rPr lang="cs-CZ" b="1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baut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neue</a:t>
            </a:r>
            <a:r>
              <a:rPr lang="cs-CZ" b="1" dirty="0" smtClean="0"/>
              <a:t> </a:t>
            </a:r>
            <a:r>
              <a:rPr lang="cs-CZ" b="1" dirty="0" err="1" smtClean="0"/>
              <a:t>Sporthalle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ředmět ve větě aktivní se stane podmětem ve větě pasívní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Der </a:t>
            </a:r>
            <a:r>
              <a:rPr lang="cs-CZ" b="1" dirty="0" err="1" smtClean="0"/>
              <a:t>Schüler</a:t>
            </a:r>
            <a:r>
              <a:rPr lang="cs-CZ" b="1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von dem </a:t>
            </a:r>
            <a:r>
              <a:rPr lang="cs-CZ" dirty="0" err="1" smtClean="0"/>
              <a:t>Lehrer</a:t>
            </a:r>
            <a:r>
              <a:rPr lang="cs-CZ" dirty="0" smtClean="0"/>
              <a:t> </a:t>
            </a:r>
            <a:r>
              <a:rPr lang="cs-CZ" dirty="0" err="1" smtClean="0"/>
              <a:t>geprüft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neue</a:t>
            </a:r>
            <a:r>
              <a:rPr lang="cs-CZ" b="1" dirty="0" smtClean="0"/>
              <a:t> </a:t>
            </a:r>
            <a:r>
              <a:rPr lang="cs-CZ" b="1" dirty="0" err="1" smtClean="0"/>
              <a:t>Sporthalle</a:t>
            </a:r>
            <a:r>
              <a:rPr lang="cs-CZ" b="1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29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 v minulém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Trpný rod préterita : </a:t>
            </a:r>
            <a:r>
              <a:rPr lang="cs-CZ" b="1" dirty="0" err="1" smtClean="0"/>
              <a:t>wurde</a:t>
            </a:r>
            <a:r>
              <a:rPr lang="cs-CZ" b="1" dirty="0" smtClean="0"/>
              <a:t> + příčestí minulé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13. </a:t>
            </a:r>
            <a:r>
              <a:rPr lang="cs-CZ" dirty="0" err="1" smtClean="0"/>
              <a:t>Jahrhundert</a:t>
            </a:r>
            <a:r>
              <a:rPr lang="cs-CZ" dirty="0" smtClean="0"/>
              <a:t> </a:t>
            </a:r>
            <a:r>
              <a:rPr lang="cs-CZ" dirty="0" err="1" smtClean="0"/>
              <a:t>gegründet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Stück</a:t>
            </a:r>
            <a:r>
              <a:rPr lang="cs-CZ" dirty="0" smtClean="0"/>
              <a:t> </a:t>
            </a:r>
            <a:r>
              <a:rPr lang="cs-CZ" dirty="0" err="1" smtClean="0"/>
              <a:t>komponiert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Trpný rod perfekta : </a:t>
            </a:r>
            <a:r>
              <a:rPr lang="cs-CZ" b="1" dirty="0" err="1" smtClean="0"/>
              <a:t>ist</a:t>
            </a:r>
            <a:r>
              <a:rPr lang="cs-CZ" b="1" dirty="0" smtClean="0"/>
              <a:t> + příčestí minulé + </a:t>
            </a:r>
            <a:r>
              <a:rPr lang="cs-CZ" b="1" dirty="0" err="1" smtClean="0"/>
              <a:t>worden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err="1" smtClean="0"/>
              <a:t>Bier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ause</a:t>
            </a:r>
            <a:r>
              <a:rPr lang="cs-CZ" dirty="0" smtClean="0"/>
              <a:t> </a:t>
            </a:r>
            <a:r>
              <a:rPr lang="cs-CZ" dirty="0" err="1" smtClean="0"/>
              <a:t>getrunken</a:t>
            </a:r>
            <a:r>
              <a:rPr lang="cs-CZ" dirty="0" smtClean="0"/>
              <a:t> </a:t>
            </a:r>
            <a:r>
              <a:rPr lang="cs-CZ" dirty="0" err="1" smtClean="0"/>
              <a:t>worden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Wörterbücher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benutzt</a:t>
            </a:r>
            <a:r>
              <a:rPr lang="cs-CZ" dirty="0" smtClean="0"/>
              <a:t> </a:t>
            </a:r>
            <a:r>
              <a:rPr lang="cs-CZ" dirty="0" err="1" smtClean="0"/>
              <a:t>worden</a:t>
            </a:r>
            <a:r>
              <a:rPr lang="cs-CZ" smtClean="0"/>
              <a:t>?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6030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Vyjádření původce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Ve větách v činném rodě se shoduje podmět s původcem děje : Der </a:t>
            </a:r>
            <a:r>
              <a:rPr lang="cs-CZ" dirty="0" err="1" smtClean="0"/>
              <a:t>Arzt</a:t>
            </a:r>
            <a:r>
              <a:rPr lang="cs-CZ" dirty="0" smtClean="0"/>
              <a:t> </a:t>
            </a:r>
            <a:r>
              <a:rPr lang="cs-CZ" dirty="0" err="1" smtClean="0"/>
              <a:t>erklärt</a:t>
            </a:r>
            <a:r>
              <a:rPr lang="cs-CZ" dirty="0" smtClean="0"/>
              <a:t>  </a:t>
            </a:r>
            <a:r>
              <a:rPr lang="cs-CZ" dirty="0" err="1" smtClean="0"/>
              <a:t>die</a:t>
            </a:r>
            <a:r>
              <a:rPr lang="cs-CZ" dirty="0" smtClean="0"/>
              <a:t> Diagnose.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err="1" smtClean="0"/>
              <a:t>Bomben</a:t>
            </a:r>
            <a:r>
              <a:rPr lang="cs-CZ" dirty="0" smtClean="0"/>
              <a:t> </a:t>
            </a:r>
            <a:r>
              <a:rPr lang="cs-CZ" dirty="0" err="1" smtClean="0"/>
              <a:t>zerstörten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 větách v trpném rodě se původce děje vyjadřuje pomocí předložek </a:t>
            </a:r>
            <a:r>
              <a:rPr lang="cs-CZ" b="1" i="1" dirty="0" smtClean="0"/>
              <a:t>von</a:t>
            </a:r>
            <a:r>
              <a:rPr lang="cs-CZ" dirty="0" smtClean="0"/>
              <a:t> (+ 3. pád) nebo </a:t>
            </a:r>
            <a:r>
              <a:rPr lang="cs-CZ" b="1" i="1" dirty="0" smtClean="0"/>
              <a:t>durch</a:t>
            </a:r>
            <a:r>
              <a:rPr lang="cs-CZ" dirty="0" smtClean="0"/>
              <a:t> (+ 4.pád)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Die Diagnose </a:t>
            </a:r>
            <a:r>
              <a:rPr lang="cs-CZ" dirty="0" err="1" smtClean="0"/>
              <a:t>wird</a:t>
            </a:r>
            <a:r>
              <a:rPr lang="cs-CZ" dirty="0" smtClean="0"/>
              <a:t> von dem </a:t>
            </a:r>
            <a:r>
              <a:rPr lang="cs-CZ" dirty="0" err="1" smtClean="0"/>
              <a:t>Arzt</a:t>
            </a:r>
            <a:r>
              <a:rPr lang="cs-CZ" dirty="0" smtClean="0"/>
              <a:t> </a:t>
            </a:r>
            <a:r>
              <a:rPr lang="cs-CZ" dirty="0" err="1" smtClean="0"/>
              <a:t>erklärt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durch </a:t>
            </a:r>
            <a:r>
              <a:rPr lang="cs-CZ" dirty="0" err="1" smtClean="0"/>
              <a:t>Bomben</a:t>
            </a:r>
            <a:r>
              <a:rPr lang="cs-CZ" dirty="0" smtClean="0"/>
              <a:t> </a:t>
            </a:r>
            <a:r>
              <a:rPr lang="cs-CZ" dirty="0" err="1" smtClean="0"/>
              <a:t>zerstört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35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Německé věty v trpném rodě není nutno překládat do češtiny pasívem, častěji se používají při překladu tvary </a:t>
            </a:r>
            <a:r>
              <a:rPr lang="cs-CZ" b="1" dirty="0" smtClean="0"/>
              <a:t>zvratného slovesa</a:t>
            </a:r>
            <a:r>
              <a:rPr lang="cs-CZ" dirty="0" smtClean="0"/>
              <a:t>. Je možné přeložit věty </a:t>
            </a:r>
            <a:r>
              <a:rPr lang="cs-CZ" dirty="0" err="1" smtClean="0"/>
              <a:t>aktívem</a:t>
            </a:r>
            <a:r>
              <a:rPr lang="cs-CZ" dirty="0" smtClean="0"/>
              <a:t>, aby věta zněla česky.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geöffnet</a:t>
            </a:r>
            <a:r>
              <a:rPr lang="cs-CZ" dirty="0" smtClean="0"/>
              <a:t>? – Kdy znovu otevřou ten obchod?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geschlossen</a:t>
            </a:r>
            <a:r>
              <a:rPr lang="cs-CZ" dirty="0" smtClean="0"/>
              <a:t> ? – Proč se zavřela tato škola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00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Schlussaufgaben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Přeložte následující věty z němčiny do češtiny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bekannte</a:t>
            </a:r>
            <a:r>
              <a:rPr lang="cs-CZ" dirty="0" smtClean="0"/>
              <a:t> </a:t>
            </a:r>
            <a:r>
              <a:rPr lang="cs-CZ" dirty="0" err="1" smtClean="0"/>
              <a:t>Schauspieler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dritte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Mal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diesen</a:t>
            </a:r>
            <a:r>
              <a:rPr lang="cs-CZ" dirty="0" smtClean="0"/>
              <a:t> </a:t>
            </a:r>
            <a:r>
              <a:rPr lang="cs-CZ" dirty="0" err="1" smtClean="0"/>
              <a:t>Preis</a:t>
            </a:r>
            <a:r>
              <a:rPr lang="cs-CZ" dirty="0" smtClean="0"/>
              <a:t> </a:t>
            </a:r>
            <a:r>
              <a:rPr lang="cs-CZ" dirty="0" err="1" smtClean="0"/>
              <a:t>nominiert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Universität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g</a:t>
            </a:r>
            <a:r>
              <a:rPr lang="cs-CZ" dirty="0" err="1" smtClean="0"/>
              <a:t>egründet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Im</a:t>
            </a:r>
            <a:r>
              <a:rPr lang="cs-CZ" dirty="0" smtClean="0"/>
              <a:t> Sommer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erledigt</a:t>
            </a:r>
            <a:r>
              <a:rPr lang="cs-CZ" dirty="0" smtClean="0"/>
              <a:t> </a:t>
            </a:r>
            <a:r>
              <a:rPr lang="cs-CZ" dirty="0" err="1" smtClean="0"/>
              <a:t>worden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to\AppData\Local\Microsoft\Windows\Temporary Internet Files\Content.IE5\H6FYEV9E\MC9003182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96952"/>
            <a:ext cx="1257300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98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Přeložte z češtiny do němčiny následující věty :</a:t>
            </a:r>
          </a:p>
          <a:p>
            <a:pPr marL="0" indent="0">
              <a:buNone/>
            </a:pPr>
            <a:r>
              <a:rPr lang="cs-CZ" dirty="0" smtClean="0"/>
              <a:t>(za použití pasíva)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Proč se tady nejí maso ? 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Všichni byli včera zkoušeni. 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Nikoho v boji nezastřelili.……………………………………….. </a:t>
            </a:r>
            <a:r>
              <a:rPr lang="cs-CZ" smtClean="0"/>
              <a:t>………………………………………………………………………………….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1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Použitý obrázek pochází z otevřené galerie Microsoft Office (</a:t>
            </a:r>
            <a:r>
              <a:rPr lang="cs-CZ"/>
              <a:t>P</a:t>
            </a:r>
            <a:r>
              <a:rPr lang="cs-CZ" smtClean="0"/>
              <a:t>owerpoint</a:t>
            </a:r>
            <a:r>
              <a:rPr lang="cs-CZ" dirty="0" smtClean="0"/>
              <a:t>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7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122</TotalTime>
  <Words>412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Trpný rod v němčině</vt:lpstr>
      <vt:lpstr>ANOTACE</vt:lpstr>
      <vt:lpstr>Tvoření trpného rodu v němčině</vt:lpstr>
      <vt:lpstr>Trpný rod v přítomném čase</vt:lpstr>
      <vt:lpstr>Trpný rod v minulém čase</vt:lpstr>
      <vt:lpstr>Vyjádření původce děje</vt:lpstr>
      <vt:lpstr>Překlad do češtiny</vt:lpstr>
      <vt:lpstr>Schlussaufgaben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20</cp:revision>
  <dcterms:created xsi:type="dcterms:W3CDTF">2012-07-02T08:03:24Z</dcterms:created>
  <dcterms:modified xsi:type="dcterms:W3CDTF">2013-02-07T18:26:41Z</dcterms:modified>
</cp:coreProperties>
</file>