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72" r:id="rId4"/>
    <p:sldId id="263" r:id="rId5"/>
    <p:sldId id="264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7" r:id="rId15"/>
    <p:sldId id="258" r:id="rId16"/>
    <p:sldId id="261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90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171F168-C6AC-4F93-A330-F7FC8CEA736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C10A646-F886-4692-A453-35CACF188E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vestujeme.cz/psenice-kukurice-ryze-atraktivni-investice/" TargetMode="External"/><Relationship Id="rId13" Type="http://schemas.openxmlformats.org/officeDocument/2006/relationships/hyperlink" Target="http://www.posuvnedvere.com/koste-detske-cirok/1996" TargetMode="External"/><Relationship Id="rId18" Type="http://schemas.openxmlformats.org/officeDocument/2006/relationships/hyperlink" Target="http://www.varimezdrave.cz/celozrnne-mouky-a-obiloviny/" TargetMode="External"/><Relationship Id="rId3" Type="http://schemas.openxmlformats.org/officeDocument/2006/relationships/hyperlink" Target="http://www.prirodnivyziva.cz/obiloviny_zdroj_klidne_sily.htm" TargetMode="External"/><Relationship Id="rId7" Type="http://schemas.openxmlformats.org/officeDocument/2006/relationships/hyperlink" Target="http://vfu-www.vfu.cz/vegetabilie/plodiny/czech/Oves_detail.jpg" TargetMode="External"/><Relationship Id="rId12" Type="http://schemas.openxmlformats.org/officeDocument/2006/relationships/hyperlink" Target="http://web2.mendelu.cz/af_222_multitext/krmiva/str_foto_page.php?lang=cze&amp;idk=21&amp;idf=7&amp;limit=1" TargetMode="External"/><Relationship Id="rId17" Type="http://schemas.openxmlformats.org/officeDocument/2006/relationships/hyperlink" Target="http://petraurbankova.webnode.cz/ryze/" TargetMode="External"/><Relationship Id="rId2" Type="http://schemas.openxmlformats.org/officeDocument/2006/relationships/hyperlink" Target="http://pixabay.com/cs/%C5%A1pice-%C5%BEito-obiloviny-zrno-pole-8762/" TargetMode="External"/><Relationship Id="rId16" Type="http://schemas.openxmlformats.org/officeDocument/2006/relationships/hyperlink" Target="http://www.salix.cz/rs/view.php?cisloclanku=2005082502" TargetMode="External"/><Relationship Id="rId20" Type="http://schemas.openxmlformats.org/officeDocument/2006/relationships/hyperlink" Target="http://upload.wikimedia.org/wikipedia/commons/9/92/Panicum_miliaceum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nupodlegenu.cz/nejezme-pecivo-pouze-z-psenice/" TargetMode="External"/><Relationship Id="rId11" Type="http://schemas.openxmlformats.org/officeDocument/2006/relationships/hyperlink" Target="http://www.biospotrebitel.sk/clanok/1429-biopotraviny-na-prvom-mieste.htm" TargetMode="External"/><Relationship Id="rId5" Type="http://schemas.openxmlformats.org/officeDocument/2006/relationships/hyperlink" Target="http://www.nazeleno.cz/bio/zdrava-vyziva/jarni-ocista-organismu-syrovatka-jecmen-nebo-pu-erh.aspx" TargetMode="External"/><Relationship Id="rId15" Type="http://schemas.openxmlformats.org/officeDocument/2006/relationships/hyperlink" Target="http://www.zdravanota.com/amarant-bio-p-1447.html" TargetMode="External"/><Relationship Id="rId10" Type="http://schemas.openxmlformats.org/officeDocument/2006/relationships/hyperlink" Target="http://www.fiftyfifty.cz/Pohanka-leci-nejen-krecove-zily-a-cevni-choroby-8028169.php" TargetMode="External"/><Relationship Id="rId19" Type="http://schemas.openxmlformats.org/officeDocument/2006/relationships/hyperlink" Target="http://www.fitweb.cz/clanky/zdravi/457475-cerealie-jen-pro-deti" TargetMode="External"/><Relationship Id="rId4" Type="http://schemas.openxmlformats.org/officeDocument/2006/relationships/hyperlink" Target="http://www.kz.all.biz/cs/psenice-tvrda-g115490" TargetMode="External"/><Relationship Id="rId9" Type="http://schemas.openxmlformats.org/officeDocument/2006/relationships/hyperlink" Target="http://www.mineralfit.cz/clanek/kukurice-seta-cukrova" TargetMode="External"/><Relationship Id="rId14" Type="http://schemas.openxmlformats.org/officeDocument/2006/relationships/hyperlink" Target="http://bushcraft.cz/nutne-k-preziti/potrava-a-voda/potrava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  <a:ea typeface="+mj-ea"/>
                <a:cs typeface="+mj-cs"/>
              </a:rPr>
              <a:t>         DIGITÁLNÍ </a:t>
            </a:r>
            <a:r>
              <a:rPr lang="cs-CZ" sz="32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  <a:ea typeface="+mj-ea"/>
                <a:cs typeface="+mj-cs"/>
              </a:rPr>
              <a:t>UČEBNÍ MATERIÁL</a:t>
            </a:r>
            <a:endParaRPr lang="cs-CZ" sz="32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009" y="5710609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223465"/>
              </p:ext>
            </p:extLst>
          </p:nvPr>
        </p:nvGraphicFramePr>
        <p:xfrm>
          <a:off x="457200" y="1844824"/>
          <a:ext cx="7787208" cy="4000464"/>
        </p:xfrm>
        <a:graphic>
          <a:graphicData uri="http://schemas.openxmlformats.org/drawingml/2006/table">
            <a:tbl>
              <a:tblPr/>
              <a:tblGrid>
                <a:gridCol w="2104332"/>
                <a:gridCol w="5682876"/>
              </a:tblGrid>
              <a:tr h="1607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6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7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Potravinářské zboží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OBILOVINY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7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0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7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10.1.02013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129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zde seznámí s druhy obilovin a s jejich  prvotními výrobky.</a:t>
                      </a:r>
                    </a:p>
                    <a:p>
                      <a:pPr fontAlgn="base">
                        <a:spcBef>
                          <a:spcPts val="29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Materiál je určen pro žáky 1.ročníku obor prodavačské práce, prodavač do předmětu „Zbožíznalství“. 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1907704" y="0"/>
            <a:ext cx="68407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Střední průmyslová škola</a:t>
            </a:r>
            <a:br>
              <a:rPr lang="cs-CZ" b="1" dirty="0"/>
            </a:br>
            <a:r>
              <a:rPr lang="cs-CZ" b="1" dirty="0"/>
              <a:t>a Střední odborná škola gastronomie a služeb, Most, příspěvková organizace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5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440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5195663"/>
          </a:xfrm>
        </p:spPr>
        <p:txBody>
          <a:bodyPr>
            <a:noAutofit/>
          </a:bodyPr>
          <a:lstStyle/>
          <a:p>
            <a:r>
              <a:rPr lang="cs-CZ" sz="9600" i="1" dirty="0" smtClean="0">
                <a:solidFill>
                  <a:srgbClr val="7030A0"/>
                </a:solidFill>
              </a:rPr>
              <a:t>OBILOVINY</a:t>
            </a:r>
            <a:endParaRPr lang="cs-CZ" sz="9600" i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920" y="548680"/>
            <a:ext cx="386715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412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DRUHY OBILOVIN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PŠENICE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ŽITO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JEČMEN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OVES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KUKUŘICE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POHANKA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PROSO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ČIROK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AMARANT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RÝŽE  (jediná se u nás nepěstuje)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999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PŠENICE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75" y="1844824"/>
            <a:ext cx="8223126" cy="4534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095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ŽITO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76500"/>
            <a:ext cx="4192860" cy="2608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308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JEČMEN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356235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904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OVES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6581775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266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760" y="4149080"/>
            <a:ext cx="4297660" cy="2372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07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POHANKA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16428"/>
            <a:ext cx="243840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4848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920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5458503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836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ČIROK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88840"/>
            <a:ext cx="7620000" cy="4297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356"/>
            <a:ext cx="238125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118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AMARANT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344805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848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RÝŽE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52936"/>
            <a:ext cx="6096000" cy="3654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865" y="692696"/>
            <a:ext cx="41052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791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7030A0"/>
                </a:solidFill>
              </a:rPr>
              <a:t>OBILOVINY a výrobky z obilovin</a:t>
            </a: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484784"/>
            <a:ext cx="815340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5428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7030A0"/>
                </a:solidFill>
              </a:rPr>
              <a:t>HODNOCENÍ OBILOVIN</a:t>
            </a: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16832"/>
            <a:ext cx="822960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6"/>
            <a:ext cx="21336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608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http://pixabay.com/cs/%C5%A1pice-%C5%BEito-obiloviny-zrno-pole-8762</a:t>
            </a:r>
            <a:r>
              <a:rPr lang="cs-CZ" sz="1200" dirty="0" smtClean="0">
                <a:hlinkClick r:id="rId2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www.prirodnivyziva.cz/obiloviny_zdroj_klidne_sily.htm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www.kz.all.biz/cs/psenice-tvrda-g115490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www.nazeleno.cz/bio/zdrava-vyziva/jarni-ocista-organismu-syrovatka-jecmen-nebo-pu-erh.aspx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http://www.menupodlegenu.cz/nejezme-pecivo-pouze-z-psenice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vfu-www.vfu.cz/vegetabilie/plodiny/czech/Oves_detail.jpg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http://www.investujeme.cz/psenice-kukurice-ryze-atraktivni-investice</a:t>
            </a:r>
            <a:r>
              <a:rPr lang="cs-CZ" sz="1200" dirty="0" smtClean="0">
                <a:hlinkClick r:id="rId8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www.mineralfit.cz/clanek/kukurice-seta-cukrova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www.fiftyfifty.cz/Pohanka-leci-nejen-krecove-zily-a-cevni-choroby-8028169.php</a:t>
            </a:r>
            <a:endParaRPr lang="cs-CZ" sz="1200" dirty="0"/>
          </a:p>
          <a:p>
            <a:r>
              <a:rPr lang="cs-CZ" sz="1200" dirty="0" smtClean="0">
                <a:hlinkClick r:id="rId11"/>
              </a:rPr>
              <a:t>http</a:t>
            </a:r>
            <a:r>
              <a:rPr lang="cs-CZ" sz="1200" dirty="0">
                <a:hlinkClick r:id="rId11"/>
              </a:rPr>
              <a:t>://</a:t>
            </a:r>
            <a:r>
              <a:rPr lang="cs-CZ" sz="1200" dirty="0" smtClean="0">
                <a:hlinkClick r:id="rId11"/>
              </a:rPr>
              <a:t>www.biospotrebitel.sk/clanok/1429-biopotraviny-na-prvom-mieste.htm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web2.mendelu.cz/af_222_multitext/krmiva/str_foto_page.php?lang=cze&amp;idk=21&amp;idf=7&amp;limit=1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www.posuvnedvere.com/koste-detske-cirok/1996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http://bushcraft.cz/nutne-k-preziti/potrava-a-voda/potrava</a:t>
            </a:r>
            <a:r>
              <a:rPr lang="cs-CZ" sz="1200" dirty="0" smtClean="0">
                <a:hlinkClick r:id="rId14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www.zdravanota.com/amarant-bio-p-1447.html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www.salix.cz/rs/view.php?cisloclanku=2005082502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http://petraurbankova.webnode.cz/ryze</a:t>
            </a:r>
            <a:r>
              <a:rPr lang="cs-CZ" sz="1200" dirty="0" smtClean="0">
                <a:hlinkClick r:id="rId17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http://www.varimezdrave.cz/celozrnne-mouky-a-obiloviny</a:t>
            </a:r>
            <a:r>
              <a:rPr lang="cs-CZ" sz="1200" dirty="0" smtClean="0">
                <a:hlinkClick r:id="rId18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</a:t>
            </a:r>
            <a:r>
              <a:rPr lang="cs-CZ" sz="1200" dirty="0">
                <a:hlinkClick r:id="rId19"/>
              </a:rPr>
              <a:t>://</a:t>
            </a:r>
            <a:r>
              <a:rPr lang="cs-CZ" sz="1200" dirty="0" smtClean="0">
                <a:hlinkClick r:id="rId19"/>
              </a:rPr>
              <a:t>www.fitweb.cz/clanky/zdravi/457475-cerealie-jen-pro-deti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upload.wikimedia.org/wikipedia/commons/9/92/Panicum_miliaceum1.jpg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3254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KONEC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spcBef>
                <a:spcPts val="600"/>
              </a:spcBef>
              <a:buClr>
                <a:srgbClr val="FE8637"/>
              </a:buClr>
              <a:buSzPct val="70000"/>
              <a:buNone/>
            </a:pPr>
            <a:r>
              <a:rPr lang="cs-CZ" sz="1000" b="1" dirty="0" smtClean="0">
                <a:solidFill>
                  <a:srgbClr val="575F6D"/>
                </a:solidFill>
                <a:latin typeface="Century Schoolbook"/>
              </a:rPr>
              <a:t>                                    Autorem </a:t>
            </a: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materiálu </a:t>
            </a:r>
            <a:r>
              <a:rPr lang="cs-CZ" sz="1000" b="1" dirty="0" smtClean="0">
                <a:solidFill>
                  <a:srgbClr val="575F6D"/>
                </a:solidFill>
                <a:latin typeface="Century Schoolbook"/>
              </a:rPr>
              <a:t> a  </a:t>
            </a: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jeho částí , není-li uvedeno jinak, je Jaroslava </a:t>
            </a:r>
            <a:r>
              <a:rPr lang="cs-CZ" sz="1000" b="1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dirty="0">
              <a:solidFill>
                <a:srgbClr val="575F6D"/>
              </a:solidFill>
              <a:latin typeface="Century Schoolbook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081" y="1268760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467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94</TotalTime>
  <Words>197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 </vt:lpstr>
      <vt:lpstr>OBILOVINY</vt:lpstr>
      <vt:lpstr>DRUHY OBILOVIN</vt:lpstr>
      <vt:lpstr>PŠENICE</vt:lpstr>
      <vt:lpstr>ŽITO</vt:lpstr>
      <vt:lpstr>JEČMEN</vt:lpstr>
      <vt:lpstr>OVES</vt:lpstr>
      <vt:lpstr>KUKUŘICE</vt:lpstr>
      <vt:lpstr>POHANKA</vt:lpstr>
      <vt:lpstr>PROSO</vt:lpstr>
      <vt:lpstr>ČIROK</vt:lpstr>
      <vt:lpstr>AMARANT</vt:lpstr>
      <vt:lpstr>RÝŽE</vt:lpstr>
      <vt:lpstr>OBILOVINY a výrobky z obilovin</vt:lpstr>
      <vt:lpstr>HODNOCENÍ OBILOVIN</vt:lpstr>
      <vt:lpstr>ZDROJE:</vt:lpstr>
      <vt:lpstr>KONEC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OBILOVINY</dc:title>
  <dc:creator>U217UCITEL</dc:creator>
  <cp:lastModifiedBy>Pepe</cp:lastModifiedBy>
  <cp:revision>16</cp:revision>
  <dcterms:created xsi:type="dcterms:W3CDTF">2012-10-09T08:02:44Z</dcterms:created>
  <dcterms:modified xsi:type="dcterms:W3CDTF">2013-04-01T16:49:02Z</dcterms:modified>
</cp:coreProperties>
</file>