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4" r:id="rId6"/>
    <p:sldId id="265" r:id="rId7"/>
    <p:sldId id="268" r:id="rId8"/>
    <p:sldId id="270" r:id="rId9"/>
    <p:sldId id="271" r:id="rId10"/>
    <p:sldId id="272" r:id="rId11"/>
    <p:sldId id="273" r:id="rId12"/>
    <p:sldId id="276" r:id="rId13"/>
    <p:sldId id="290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79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BC2607-EFC6-4271-BF31-86F22A0F4325}" type="doc">
      <dgm:prSet loTypeId="urn:microsoft.com/office/officeart/2005/8/layout/default#2" loCatId="list" qsTypeId="urn:microsoft.com/office/officeart/2005/8/quickstyle/3d1" qsCatId="3D" csTypeId="urn:microsoft.com/office/officeart/2005/8/colors/colorful1#2" csCatId="colorful" phldr="1"/>
      <dgm:spPr/>
      <dgm:t>
        <a:bodyPr/>
        <a:lstStyle/>
        <a:p>
          <a:endParaRPr lang="cs-CZ"/>
        </a:p>
      </dgm:t>
    </dgm:pt>
    <dgm:pt modelId="{EFF2DF96-5734-4C2A-ADF9-3791FD0CD264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BDAD9031-8BC2-4213-A702-9A7F2AEB1C5F}" type="parTrans" cxnId="{3506D7DF-22C0-4557-A720-183BCF53CE49}">
      <dgm:prSet/>
      <dgm:spPr/>
      <dgm:t>
        <a:bodyPr/>
        <a:lstStyle/>
        <a:p>
          <a:endParaRPr lang="cs-CZ"/>
        </a:p>
      </dgm:t>
    </dgm:pt>
    <dgm:pt modelId="{24E760D4-8420-4E77-A7C6-84E7E8043F5C}" type="sibTrans" cxnId="{3506D7DF-22C0-4557-A720-183BCF53CE49}">
      <dgm:prSet/>
      <dgm:spPr/>
      <dgm:t>
        <a:bodyPr/>
        <a:lstStyle/>
        <a:p>
          <a:endParaRPr lang="cs-CZ"/>
        </a:p>
      </dgm:t>
    </dgm:pt>
    <dgm:pt modelId="{E15F6B78-76D9-45FE-9EE3-227AF3524567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9DD751EB-A190-44D8-9E95-F2B3414D8046}" type="parTrans" cxnId="{4B533AB4-27EE-4A99-B3AE-63B758674871}">
      <dgm:prSet/>
      <dgm:spPr/>
      <dgm:t>
        <a:bodyPr/>
        <a:lstStyle/>
        <a:p>
          <a:endParaRPr lang="cs-CZ"/>
        </a:p>
      </dgm:t>
    </dgm:pt>
    <dgm:pt modelId="{0412EA17-4972-4C0D-ABD4-E730078604D9}" type="sibTrans" cxnId="{4B533AB4-27EE-4A99-B3AE-63B758674871}">
      <dgm:prSet/>
      <dgm:spPr/>
      <dgm:t>
        <a:bodyPr/>
        <a:lstStyle/>
        <a:p>
          <a:endParaRPr lang="cs-CZ"/>
        </a:p>
      </dgm:t>
    </dgm:pt>
    <dgm:pt modelId="{0AD1BF2E-608A-422E-90AD-BFF16598CF61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936D43D8-B3B6-453E-9A00-E89EB7CA5219}" type="parTrans" cxnId="{600F95AC-904E-4A15-81BD-63185734DBFE}">
      <dgm:prSet/>
      <dgm:spPr/>
      <dgm:t>
        <a:bodyPr/>
        <a:lstStyle/>
        <a:p>
          <a:endParaRPr lang="cs-CZ"/>
        </a:p>
      </dgm:t>
    </dgm:pt>
    <dgm:pt modelId="{BEB3CDA3-C834-4A14-86B6-82BF18BF9740}" type="sibTrans" cxnId="{600F95AC-904E-4A15-81BD-63185734DBFE}">
      <dgm:prSet/>
      <dgm:spPr/>
      <dgm:t>
        <a:bodyPr/>
        <a:lstStyle/>
        <a:p>
          <a:endParaRPr lang="cs-CZ"/>
        </a:p>
      </dgm:t>
    </dgm:pt>
    <dgm:pt modelId="{6B49A7C1-EEE4-4742-A6E7-A983C9FE444C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29B8FA9D-214C-484D-B744-F501E6114133}" type="parTrans" cxnId="{BF1CDE4A-3D04-4006-B134-0E675A1F09EC}">
      <dgm:prSet/>
      <dgm:spPr/>
      <dgm:t>
        <a:bodyPr/>
        <a:lstStyle/>
        <a:p>
          <a:endParaRPr lang="cs-CZ"/>
        </a:p>
      </dgm:t>
    </dgm:pt>
    <dgm:pt modelId="{89B0CA1F-0178-46DF-BD08-E9DF77CD1771}" type="sibTrans" cxnId="{BF1CDE4A-3D04-4006-B134-0E675A1F09EC}">
      <dgm:prSet/>
      <dgm:spPr/>
      <dgm:t>
        <a:bodyPr/>
        <a:lstStyle/>
        <a:p>
          <a:endParaRPr lang="cs-CZ"/>
        </a:p>
      </dgm:t>
    </dgm:pt>
    <dgm:pt modelId="{9548D18F-4E76-43FA-A524-853712CB0DF5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92E57405-1F50-4305-A707-809052E93B16}" type="parTrans" cxnId="{F0ABC6ED-04F6-4214-80A4-86702623B3CE}">
      <dgm:prSet/>
      <dgm:spPr/>
      <dgm:t>
        <a:bodyPr/>
        <a:lstStyle/>
        <a:p>
          <a:endParaRPr lang="cs-CZ"/>
        </a:p>
      </dgm:t>
    </dgm:pt>
    <dgm:pt modelId="{B701C3F7-A974-4543-8ECC-FC5037BBE233}" type="sibTrans" cxnId="{F0ABC6ED-04F6-4214-80A4-86702623B3CE}">
      <dgm:prSet/>
      <dgm:spPr/>
      <dgm:t>
        <a:bodyPr/>
        <a:lstStyle/>
        <a:p>
          <a:endParaRPr lang="cs-CZ"/>
        </a:p>
      </dgm:t>
    </dgm:pt>
    <dgm:pt modelId="{5A58B822-6F0C-42F3-A28C-651A74FB3754}" type="pres">
      <dgm:prSet presAssocID="{D9BC2607-EFC6-4271-BF31-86F22A0F432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490389B-C1DA-4395-84C4-95CE2D1A2C39}" type="pres">
      <dgm:prSet presAssocID="{EFF2DF96-5734-4C2A-ADF9-3791FD0CD26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6535F6-DFAC-40D0-A859-1F4C27FBAF63}" type="pres">
      <dgm:prSet presAssocID="{24E760D4-8420-4E77-A7C6-84E7E8043F5C}" presName="sibTrans" presStyleCnt="0"/>
      <dgm:spPr/>
    </dgm:pt>
    <dgm:pt modelId="{7EA160D7-CA27-451A-A417-95EE37E89E92}" type="pres">
      <dgm:prSet presAssocID="{E15F6B78-76D9-45FE-9EE3-227AF352456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344CD8-D00D-4AA2-A227-49F18DEB69E8}" type="pres">
      <dgm:prSet presAssocID="{0412EA17-4972-4C0D-ABD4-E730078604D9}" presName="sibTrans" presStyleCnt="0"/>
      <dgm:spPr/>
    </dgm:pt>
    <dgm:pt modelId="{8040D34E-648E-4061-9845-89FD9ECF21D5}" type="pres">
      <dgm:prSet presAssocID="{0AD1BF2E-608A-422E-90AD-BFF16598CF6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0799B2-4400-4902-A894-E8F7477B31E1}" type="pres">
      <dgm:prSet presAssocID="{BEB3CDA3-C834-4A14-86B6-82BF18BF9740}" presName="sibTrans" presStyleCnt="0"/>
      <dgm:spPr/>
    </dgm:pt>
    <dgm:pt modelId="{D61AFCE0-228F-4CEE-B665-77DEDC5BB254}" type="pres">
      <dgm:prSet presAssocID="{6B49A7C1-EEE4-4742-A6E7-A983C9FE444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714566-AE55-4906-A53B-6A2D615B2B7E}" type="pres">
      <dgm:prSet presAssocID="{89B0CA1F-0178-46DF-BD08-E9DF77CD1771}" presName="sibTrans" presStyleCnt="0"/>
      <dgm:spPr/>
    </dgm:pt>
    <dgm:pt modelId="{C4FDA0BF-40A7-4326-AB06-73DA805B7800}" type="pres">
      <dgm:prSet presAssocID="{9548D18F-4E76-43FA-A524-853712CB0DF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4DE2E5F-5A9D-4F8B-8912-CE7F3016D7D5}" type="presOf" srcId="{D9BC2607-EFC6-4271-BF31-86F22A0F4325}" destId="{5A58B822-6F0C-42F3-A28C-651A74FB3754}" srcOrd="0" destOrd="0" presId="urn:microsoft.com/office/officeart/2005/8/layout/default#2"/>
    <dgm:cxn modelId="{3506D7DF-22C0-4557-A720-183BCF53CE49}" srcId="{D9BC2607-EFC6-4271-BF31-86F22A0F4325}" destId="{EFF2DF96-5734-4C2A-ADF9-3791FD0CD264}" srcOrd="0" destOrd="0" parTransId="{BDAD9031-8BC2-4213-A702-9A7F2AEB1C5F}" sibTransId="{24E760D4-8420-4E77-A7C6-84E7E8043F5C}"/>
    <dgm:cxn modelId="{BF1CDE4A-3D04-4006-B134-0E675A1F09EC}" srcId="{D9BC2607-EFC6-4271-BF31-86F22A0F4325}" destId="{6B49A7C1-EEE4-4742-A6E7-A983C9FE444C}" srcOrd="3" destOrd="0" parTransId="{29B8FA9D-214C-484D-B744-F501E6114133}" sibTransId="{89B0CA1F-0178-46DF-BD08-E9DF77CD1771}"/>
    <dgm:cxn modelId="{11F6A695-3C16-47BF-B981-DBB7CA2351E0}" type="presOf" srcId="{9548D18F-4E76-43FA-A524-853712CB0DF5}" destId="{C4FDA0BF-40A7-4326-AB06-73DA805B7800}" srcOrd="0" destOrd="0" presId="urn:microsoft.com/office/officeart/2005/8/layout/default#2"/>
    <dgm:cxn modelId="{EDB536A8-E407-420D-9ADD-0870AEF938E6}" type="presOf" srcId="{EFF2DF96-5734-4C2A-ADF9-3791FD0CD264}" destId="{C490389B-C1DA-4395-84C4-95CE2D1A2C39}" srcOrd="0" destOrd="0" presId="urn:microsoft.com/office/officeart/2005/8/layout/default#2"/>
    <dgm:cxn modelId="{CFB5C798-DB6E-4062-9FA6-0CCE0EF908DE}" type="presOf" srcId="{E15F6B78-76D9-45FE-9EE3-227AF3524567}" destId="{7EA160D7-CA27-451A-A417-95EE37E89E92}" srcOrd="0" destOrd="0" presId="urn:microsoft.com/office/officeart/2005/8/layout/default#2"/>
    <dgm:cxn modelId="{2894DF22-6EE8-4DE8-9627-3F0FA1ECAF75}" type="presOf" srcId="{0AD1BF2E-608A-422E-90AD-BFF16598CF61}" destId="{8040D34E-648E-4061-9845-89FD9ECF21D5}" srcOrd="0" destOrd="0" presId="urn:microsoft.com/office/officeart/2005/8/layout/default#2"/>
    <dgm:cxn modelId="{600F95AC-904E-4A15-81BD-63185734DBFE}" srcId="{D9BC2607-EFC6-4271-BF31-86F22A0F4325}" destId="{0AD1BF2E-608A-422E-90AD-BFF16598CF61}" srcOrd="2" destOrd="0" parTransId="{936D43D8-B3B6-453E-9A00-E89EB7CA5219}" sibTransId="{BEB3CDA3-C834-4A14-86B6-82BF18BF9740}"/>
    <dgm:cxn modelId="{2B0E1CE4-1C59-4A46-80E4-7B2E440C415A}" type="presOf" srcId="{6B49A7C1-EEE4-4742-A6E7-A983C9FE444C}" destId="{D61AFCE0-228F-4CEE-B665-77DEDC5BB254}" srcOrd="0" destOrd="0" presId="urn:microsoft.com/office/officeart/2005/8/layout/default#2"/>
    <dgm:cxn modelId="{F0ABC6ED-04F6-4214-80A4-86702623B3CE}" srcId="{D9BC2607-EFC6-4271-BF31-86F22A0F4325}" destId="{9548D18F-4E76-43FA-A524-853712CB0DF5}" srcOrd="4" destOrd="0" parTransId="{92E57405-1F50-4305-A707-809052E93B16}" sibTransId="{B701C3F7-A974-4543-8ECC-FC5037BBE233}"/>
    <dgm:cxn modelId="{4B533AB4-27EE-4A99-B3AE-63B758674871}" srcId="{D9BC2607-EFC6-4271-BF31-86F22A0F4325}" destId="{E15F6B78-76D9-45FE-9EE3-227AF3524567}" srcOrd="1" destOrd="0" parTransId="{9DD751EB-A190-44D8-9E95-F2B3414D8046}" sibTransId="{0412EA17-4972-4C0D-ABD4-E730078604D9}"/>
    <dgm:cxn modelId="{4668AAF3-86E3-4C74-9AC1-BFBF45C9D3B6}" type="presParOf" srcId="{5A58B822-6F0C-42F3-A28C-651A74FB3754}" destId="{C490389B-C1DA-4395-84C4-95CE2D1A2C39}" srcOrd="0" destOrd="0" presId="urn:microsoft.com/office/officeart/2005/8/layout/default#2"/>
    <dgm:cxn modelId="{C920358E-D5F1-43BD-914D-26D30B676A1F}" type="presParOf" srcId="{5A58B822-6F0C-42F3-A28C-651A74FB3754}" destId="{1D6535F6-DFAC-40D0-A859-1F4C27FBAF63}" srcOrd="1" destOrd="0" presId="urn:microsoft.com/office/officeart/2005/8/layout/default#2"/>
    <dgm:cxn modelId="{E987832C-C123-496B-ADB5-301CD652D963}" type="presParOf" srcId="{5A58B822-6F0C-42F3-A28C-651A74FB3754}" destId="{7EA160D7-CA27-451A-A417-95EE37E89E92}" srcOrd="2" destOrd="0" presId="urn:microsoft.com/office/officeart/2005/8/layout/default#2"/>
    <dgm:cxn modelId="{9C95CC15-C29F-475D-9932-73944F8298DC}" type="presParOf" srcId="{5A58B822-6F0C-42F3-A28C-651A74FB3754}" destId="{CF344CD8-D00D-4AA2-A227-49F18DEB69E8}" srcOrd="3" destOrd="0" presId="urn:microsoft.com/office/officeart/2005/8/layout/default#2"/>
    <dgm:cxn modelId="{5AD34C10-0817-4131-B818-65EE70ACD164}" type="presParOf" srcId="{5A58B822-6F0C-42F3-A28C-651A74FB3754}" destId="{8040D34E-648E-4061-9845-89FD9ECF21D5}" srcOrd="4" destOrd="0" presId="urn:microsoft.com/office/officeart/2005/8/layout/default#2"/>
    <dgm:cxn modelId="{D5F8B5EC-88A4-4CAF-B67A-531FF6BE1726}" type="presParOf" srcId="{5A58B822-6F0C-42F3-A28C-651A74FB3754}" destId="{DB0799B2-4400-4902-A894-E8F7477B31E1}" srcOrd="5" destOrd="0" presId="urn:microsoft.com/office/officeart/2005/8/layout/default#2"/>
    <dgm:cxn modelId="{244E305C-B6E7-4228-AC5D-866613B240C5}" type="presParOf" srcId="{5A58B822-6F0C-42F3-A28C-651A74FB3754}" destId="{D61AFCE0-228F-4CEE-B665-77DEDC5BB254}" srcOrd="6" destOrd="0" presId="urn:microsoft.com/office/officeart/2005/8/layout/default#2"/>
    <dgm:cxn modelId="{EE97B066-77CA-4FBE-AECB-E6CE63953AE3}" type="presParOf" srcId="{5A58B822-6F0C-42F3-A28C-651A74FB3754}" destId="{58714566-AE55-4906-A53B-6A2D615B2B7E}" srcOrd="7" destOrd="0" presId="urn:microsoft.com/office/officeart/2005/8/layout/default#2"/>
    <dgm:cxn modelId="{8E12BE97-84A9-4727-81BA-2CAF27C94493}" type="presParOf" srcId="{5A58B822-6F0C-42F3-A28C-651A74FB3754}" destId="{C4FDA0BF-40A7-4326-AB06-73DA805B7800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35E2BF-9981-43AF-A9CC-9BB8FA5CC256}" type="doc">
      <dgm:prSet loTypeId="urn:microsoft.com/office/officeart/2005/8/layout/default#4" loCatId="list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cs-CZ"/>
        </a:p>
      </dgm:t>
    </dgm:pt>
    <dgm:pt modelId="{D79B8B03-87CF-4A1B-A0B9-8C3872926662}">
      <dgm:prSet phldrT="[Text]"/>
      <dgm:spPr/>
      <dgm:t>
        <a:bodyPr/>
        <a:lstStyle/>
        <a:p>
          <a:r>
            <a:rPr lang="cs-CZ" dirty="0" smtClean="0"/>
            <a:t>KŮŽE</a:t>
          </a:r>
          <a:endParaRPr lang="cs-CZ" dirty="0"/>
        </a:p>
      </dgm:t>
    </dgm:pt>
    <dgm:pt modelId="{3ED0241C-CC7F-42A7-A1E8-287AE17C21E8}" type="parTrans" cxnId="{1F8D52EA-01BE-4B87-BC0F-5ED2BAFCBC94}">
      <dgm:prSet/>
      <dgm:spPr/>
      <dgm:t>
        <a:bodyPr/>
        <a:lstStyle/>
        <a:p>
          <a:endParaRPr lang="cs-CZ"/>
        </a:p>
      </dgm:t>
    </dgm:pt>
    <dgm:pt modelId="{787B6B86-1678-474D-ACFB-8C7714FF99A9}" type="sibTrans" cxnId="{1F8D52EA-01BE-4B87-BC0F-5ED2BAFCBC94}">
      <dgm:prSet/>
      <dgm:spPr/>
      <dgm:t>
        <a:bodyPr/>
        <a:lstStyle/>
        <a:p>
          <a:endParaRPr lang="cs-CZ"/>
        </a:p>
      </dgm:t>
    </dgm:pt>
    <dgm:pt modelId="{6D42A004-4C66-4E25-82A1-C197433A09B2}">
      <dgm:prSet phldrT="[Text]"/>
      <dgm:spPr/>
      <dgm:t>
        <a:bodyPr/>
        <a:lstStyle/>
        <a:p>
          <a:r>
            <a:rPr lang="cs-CZ" dirty="0" smtClean="0"/>
            <a:t>SLINY, HLEN</a:t>
          </a:r>
          <a:endParaRPr lang="cs-CZ" dirty="0"/>
        </a:p>
      </dgm:t>
    </dgm:pt>
    <dgm:pt modelId="{7B2EA687-FE61-4E69-8106-AA72EE76F1C9}" type="parTrans" cxnId="{D180ECF2-6B1E-4584-8FDC-FADCF4A9AA80}">
      <dgm:prSet/>
      <dgm:spPr/>
      <dgm:t>
        <a:bodyPr/>
        <a:lstStyle/>
        <a:p>
          <a:endParaRPr lang="cs-CZ"/>
        </a:p>
      </dgm:t>
    </dgm:pt>
    <dgm:pt modelId="{7110CC5D-D02B-4AC4-8F84-FE70E85C7650}" type="sibTrans" cxnId="{D180ECF2-6B1E-4584-8FDC-FADCF4A9AA80}">
      <dgm:prSet/>
      <dgm:spPr/>
      <dgm:t>
        <a:bodyPr/>
        <a:lstStyle/>
        <a:p>
          <a:endParaRPr lang="cs-CZ"/>
        </a:p>
      </dgm:t>
    </dgm:pt>
    <dgm:pt modelId="{3DC3D3A3-9969-4AB0-AD42-1C2C65DE7A44}">
      <dgm:prSet phldrT="[Text]"/>
      <dgm:spPr/>
      <dgm:t>
        <a:bodyPr/>
        <a:lstStyle/>
        <a:p>
          <a:r>
            <a:rPr lang="cs-CZ" dirty="0" smtClean="0"/>
            <a:t>SLZY</a:t>
          </a:r>
          <a:endParaRPr lang="cs-CZ" dirty="0"/>
        </a:p>
      </dgm:t>
    </dgm:pt>
    <dgm:pt modelId="{2D21698B-ECA8-41C0-BA13-3CB62F4A9A93}" type="parTrans" cxnId="{6DD3C72F-4BFB-4765-A0D8-F11738A7067F}">
      <dgm:prSet/>
      <dgm:spPr/>
      <dgm:t>
        <a:bodyPr/>
        <a:lstStyle/>
        <a:p>
          <a:endParaRPr lang="cs-CZ"/>
        </a:p>
      </dgm:t>
    </dgm:pt>
    <dgm:pt modelId="{62D15C1D-D852-4D4F-8685-B0C56EBA9433}" type="sibTrans" cxnId="{6DD3C72F-4BFB-4765-A0D8-F11738A7067F}">
      <dgm:prSet/>
      <dgm:spPr/>
      <dgm:t>
        <a:bodyPr/>
        <a:lstStyle/>
        <a:p>
          <a:endParaRPr lang="cs-CZ"/>
        </a:p>
      </dgm:t>
    </dgm:pt>
    <dgm:pt modelId="{CE00914E-D3DE-42FB-B875-7344A556ABB6}">
      <dgm:prSet phldrT="[Text]"/>
      <dgm:spPr/>
      <dgm:t>
        <a:bodyPr/>
        <a:lstStyle/>
        <a:p>
          <a:r>
            <a:rPr lang="cs-CZ" dirty="0" err="1" smtClean="0"/>
            <a:t>HCl</a:t>
          </a:r>
          <a:endParaRPr lang="cs-CZ" dirty="0"/>
        </a:p>
      </dgm:t>
    </dgm:pt>
    <dgm:pt modelId="{6342A0DD-1CCA-4122-8526-A3D1D9186340}" type="parTrans" cxnId="{B14AF1DF-B9F9-46C9-8FA0-9C015E27A4C6}">
      <dgm:prSet/>
      <dgm:spPr/>
      <dgm:t>
        <a:bodyPr/>
        <a:lstStyle/>
        <a:p>
          <a:endParaRPr lang="cs-CZ"/>
        </a:p>
      </dgm:t>
    </dgm:pt>
    <dgm:pt modelId="{E2B09578-5BDF-45E9-A404-43D8B646E9AF}" type="sibTrans" cxnId="{B14AF1DF-B9F9-46C9-8FA0-9C015E27A4C6}">
      <dgm:prSet/>
      <dgm:spPr/>
      <dgm:t>
        <a:bodyPr/>
        <a:lstStyle/>
        <a:p>
          <a:endParaRPr lang="cs-CZ"/>
        </a:p>
      </dgm:t>
    </dgm:pt>
    <dgm:pt modelId="{D62363FD-7649-4264-A612-2D911E8AF1BA}" type="pres">
      <dgm:prSet presAssocID="{0E35E2BF-9981-43AF-A9CC-9BB8FA5CC25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F0C7E7C-64DF-4611-B126-ED112548E8F1}" type="pres">
      <dgm:prSet presAssocID="{D79B8B03-87CF-4A1B-A0B9-8C387292666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3FD5B1-5145-49F4-AB31-E5F4992AA028}" type="pres">
      <dgm:prSet presAssocID="{787B6B86-1678-474D-ACFB-8C7714FF99A9}" presName="sibTrans" presStyleCnt="0"/>
      <dgm:spPr/>
    </dgm:pt>
    <dgm:pt modelId="{45AA6FB8-1EE4-4DE0-A9A7-D2122BBC4F64}" type="pres">
      <dgm:prSet presAssocID="{6D42A004-4C66-4E25-82A1-C197433A09B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9655B8-223D-45E6-8971-8660410EFC36}" type="pres">
      <dgm:prSet presAssocID="{7110CC5D-D02B-4AC4-8F84-FE70E85C7650}" presName="sibTrans" presStyleCnt="0"/>
      <dgm:spPr/>
    </dgm:pt>
    <dgm:pt modelId="{82246F5A-03E7-4DEC-B966-8B19CD38BEDA}" type="pres">
      <dgm:prSet presAssocID="{3DC3D3A3-9969-4AB0-AD42-1C2C65DE7A4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26AE99-2F33-4825-A792-D8DD1C584149}" type="pres">
      <dgm:prSet presAssocID="{62D15C1D-D852-4D4F-8685-B0C56EBA9433}" presName="sibTrans" presStyleCnt="0"/>
      <dgm:spPr/>
    </dgm:pt>
    <dgm:pt modelId="{B9A25428-889F-4FBB-801C-47E7DA6C8CBA}" type="pres">
      <dgm:prSet presAssocID="{CE00914E-D3DE-42FB-B875-7344A556ABB6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8539C85-CF94-4270-8454-99473270EE11}" type="presOf" srcId="{D79B8B03-87CF-4A1B-A0B9-8C3872926662}" destId="{4F0C7E7C-64DF-4611-B126-ED112548E8F1}" srcOrd="0" destOrd="0" presId="urn:microsoft.com/office/officeart/2005/8/layout/default#4"/>
    <dgm:cxn modelId="{8997C9CD-90DB-4A53-96E6-D1FCF4A111F5}" type="presOf" srcId="{3DC3D3A3-9969-4AB0-AD42-1C2C65DE7A44}" destId="{82246F5A-03E7-4DEC-B966-8B19CD38BEDA}" srcOrd="0" destOrd="0" presId="urn:microsoft.com/office/officeart/2005/8/layout/default#4"/>
    <dgm:cxn modelId="{1F8D52EA-01BE-4B87-BC0F-5ED2BAFCBC94}" srcId="{0E35E2BF-9981-43AF-A9CC-9BB8FA5CC256}" destId="{D79B8B03-87CF-4A1B-A0B9-8C3872926662}" srcOrd="0" destOrd="0" parTransId="{3ED0241C-CC7F-42A7-A1E8-287AE17C21E8}" sibTransId="{787B6B86-1678-474D-ACFB-8C7714FF99A9}"/>
    <dgm:cxn modelId="{1BB4FD4D-9CF3-40D2-9BAD-E9E7F5EE9BCF}" type="presOf" srcId="{6D42A004-4C66-4E25-82A1-C197433A09B2}" destId="{45AA6FB8-1EE4-4DE0-A9A7-D2122BBC4F64}" srcOrd="0" destOrd="0" presId="urn:microsoft.com/office/officeart/2005/8/layout/default#4"/>
    <dgm:cxn modelId="{6DD3C72F-4BFB-4765-A0D8-F11738A7067F}" srcId="{0E35E2BF-9981-43AF-A9CC-9BB8FA5CC256}" destId="{3DC3D3A3-9969-4AB0-AD42-1C2C65DE7A44}" srcOrd="2" destOrd="0" parTransId="{2D21698B-ECA8-41C0-BA13-3CB62F4A9A93}" sibTransId="{62D15C1D-D852-4D4F-8685-B0C56EBA9433}"/>
    <dgm:cxn modelId="{31FBEFB4-6124-42A2-B1F6-809AE56A7108}" type="presOf" srcId="{CE00914E-D3DE-42FB-B875-7344A556ABB6}" destId="{B9A25428-889F-4FBB-801C-47E7DA6C8CBA}" srcOrd="0" destOrd="0" presId="urn:microsoft.com/office/officeart/2005/8/layout/default#4"/>
    <dgm:cxn modelId="{D180ECF2-6B1E-4584-8FDC-FADCF4A9AA80}" srcId="{0E35E2BF-9981-43AF-A9CC-9BB8FA5CC256}" destId="{6D42A004-4C66-4E25-82A1-C197433A09B2}" srcOrd="1" destOrd="0" parTransId="{7B2EA687-FE61-4E69-8106-AA72EE76F1C9}" sibTransId="{7110CC5D-D02B-4AC4-8F84-FE70E85C7650}"/>
    <dgm:cxn modelId="{B14AF1DF-B9F9-46C9-8FA0-9C015E27A4C6}" srcId="{0E35E2BF-9981-43AF-A9CC-9BB8FA5CC256}" destId="{CE00914E-D3DE-42FB-B875-7344A556ABB6}" srcOrd="3" destOrd="0" parTransId="{6342A0DD-1CCA-4122-8526-A3D1D9186340}" sibTransId="{E2B09578-5BDF-45E9-A404-43D8B646E9AF}"/>
    <dgm:cxn modelId="{C675A30B-7BD6-4375-8FB1-2FF0B46A68DF}" type="presOf" srcId="{0E35E2BF-9981-43AF-A9CC-9BB8FA5CC256}" destId="{D62363FD-7649-4264-A612-2D911E8AF1BA}" srcOrd="0" destOrd="0" presId="urn:microsoft.com/office/officeart/2005/8/layout/default#4"/>
    <dgm:cxn modelId="{7757F755-3662-431B-A236-84A9FC45AEEF}" type="presParOf" srcId="{D62363FD-7649-4264-A612-2D911E8AF1BA}" destId="{4F0C7E7C-64DF-4611-B126-ED112548E8F1}" srcOrd="0" destOrd="0" presId="urn:microsoft.com/office/officeart/2005/8/layout/default#4"/>
    <dgm:cxn modelId="{93FC2471-C0A0-41F5-A1EE-38C4BF5AE226}" type="presParOf" srcId="{D62363FD-7649-4264-A612-2D911E8AF1BA}" destId="{1B3FD5B1-5145-49F4-AB31-E5F4992AA028}" srcOrd="1" destOrd="0" presId="urn:microsoft.com/office/officeart/2005/8/layout/default#4"/>
    <dgm:cxn modelId="{BFB11956-E56D-4621-AF63-83992313AA0C}" type="presParOf" srcId="{D62363FD-7649-4264-A612-2D911E8AF1BA}" destId="{45AA6FB8-1EE4-4DE0-A9A7-D2122BBC4F64}" srcOrd="2" destOrd="0" presId="urn:microsoft.com/office/officeart/2005/8/layout/default#4"/>
    <dgm:cxn modelId="{C59C4E00-487B-49F6-9F0D-A4E8DEB610DE}" type="presParOf" srcId="{D62363FD-7649-4264-A612-2D911E8AF1BA}" destId="{239655B8-223D-45E6-8971-8660410EFC36}" srcOrd="3" destOrd="0" presId="urn:microsoft.com/office/officeart/2005/8/layout/default#4"/>
    <dgm:cxn modelId="{5CA18DE5-F2BB-423A-9F00-8E9E7DE9D2F0}" type="presParOf" srcId="{D62363FD-7649-4264-A612-2D911E8AF1BA}" destId="{82246F5A-03E7-4DEC-B966-8B19CD38BEDA}" srcOrd="4" destOrd="0" presId="urn:microsoft.com/office/officeart/2005/8/layout/default#4"/>
    <dgm:cxn modelId="{ACDD6B02-7596-40B9-A71B-4FC048731178}" type="presParOf" srcId="{D62363FD-7649-4264-A612-2D911E8AF1BA}" destId="{A526AE99-2F33-4825-A792-D8DD1C584149}" srcOrd="5" destOrd="0" presId="urn:microsoft.com/office/officeart/2005/8/layout/default#4"/>
    <dgm:cxn modelId="{3A2DEB5F-9643-4D8E-9F32-15DE1453CA73}" type="presParOf" srcId="{D62363FD-7649-4264-A612-2D911E8AF1BA}" destId="{B9A25428-889F-4FBB-801C-47E7DA6C8CBA}" srcOrd="6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35E2BF-9981-43AF-A9CC-9BB8FA5CC256}" type="doc">
      <dgm:prSet loTypeId="urn:microsoft.com/office/officeart/2005/8/layout/default#4" loCatId="list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cs-CZ"/>
        </a:p>
      </dgm:t>
    </dgm:pt>
    <dgm:pt modelId="{D79B8B03-87CF-4A1B-A0B9-8C3872926662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3ED0241C-CC7F-42A7-A1E8-287AE17C21E8}" type="parTrans" cxnId="{1F8D52EA-01BE-4B87-BC0F-5ED2BAFCBC94}">
      <dgm:prSet/>
      <dgm:spPr/>
      <dgm:t>
        <a:bodyPr/>
        <a:lstStyle/>
        <a:p>
          <a:endParaRPr lang="cs-CZ"/>
        </a:p>
      </dgm:t>
    </dgm:pt>
    <dgm:pt modelId="{787B6B86-1678-474D-ACFB-8C7714FF99A9}" type="sibTrans" cxnId="{1F8D52EA-01BE-4B87-BC0F-5ED2BAFCBC94}">
      <dgm:prSet/>
      <dgm:spPr/>
      <dgm:t>
        <a:bodyPr/>
        <a:lstStyle/>
        <a:p>
          <a:endParaRPr lang="cs-CZ"/>
        </a:p>
      </dgm:t>
    </dgm:pt>
    <dgm:pt modelId="{6D42A004-4C66-4E25-82A1-C197433A09B2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7B2EA687-FE61-4E69-8106-AA72EE76F1C9}" type="parTrans" cxnId="{D180ECF2-6B1E-4584-8FDC-FADCF4A9AA80}">
      <dgm:prSet/>
      <dgm:spPr/>
      <dgm:t>
        <a:bodyPr/>
        <a:lstStyle/>
        <a:p>
          <a:endParaRPr lang="cs-CZ"/>
        </a:p>
      </dgm:t>
    </dgm:pt>
    <dgm:pt modelId="{7110CC5D-D02B-4AC4-8F84-FE70E85C7650}" type="sibTrans" cxnId="{D180ECF2-6B1E-4584-8FDC-FADCF4A9AA80}">
      <dgm:prSet/>
      <dgm:spPr/>
      <dgm:t>
        <a:bodyPr/>
        <a:lstStyle/>
        <a:p>
          <a:endParaRPr lang="cs-CZ"/>
        </a:p>
      </dgm:t>
    </dgm:pt>
    <dgm:pt modelId="{3DC3D3A3-9969-4AB0-AD42-1C2C65DE7A44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2D21698B-ECA8-41C0-BA13-3CB62F4A9A93}" type="parTrans" cxnId="{6DD3C72F-4BFB-4765-A0D8-F11738A7067F}">
      <dgm:prSet/>
      <dgm:spPr/>
      <dgm:t>
        <a:bodyPr/>
        <a:lstStyle/>
        <a:p>
          <a:endParaRPr lang="cs-CZ"/>
        </a:p>
      </dgm:t>
    </dgm:pt>
    <dgm:pt modelId="{62D15C1D-D852-4D4F-8685-B0C56EBA9433}" type="sibTrans" cxnId="{6DD3C72F-4BFB-4765-A0D8-F11738A7067F}">
      <dgm:prSet/>
      <dgm:spPr/>
      <dgm:t>
        <a:bodyPr/>
        <a:lstStyle/>
        <a:p>
          <a:endParaRPr lang="cs-CZ"/>
        </a:p>
      </dgm:t>
    </dgm:pt>
    <dgm:pt modelId="{CE00914E-D3DE-42FB-B875-7344A556ABB6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6342A0DD-1CCA-4122-8526-A3D1D9186340}" type="parTrans" cxnId="{B14AF1DF-B9F9-46C9-8FA0-9C015E27A4C6}">
      <dgm:prSet/>
      <dgm:spPr/>
      <dgm:t>
        <a:bodyPr/>
        <a:lstStyle/>
        <a:p>
          <a:endParaRPr lang="cs-CZ"/>
        </a:p>
      </dgm:t>
    </dgm:pt>
    <dgm:pt modelId="{E2B09578-5BDF-45E9-A404-43D8B646E9AF}" type="sibTrans" cxnId="{B14AF1DF-B9F9-46C9-8FA0-9C015E27A4C6}">
      <dgm:prSet/>
      <dgm:spPr/>
      <dgm:t>
        <a:bodyPr/>
        <a:lstStyle/>
        <a:p>
          <a:endParaRPr lang="cs-CZ"/>
        </a:p>
      </dgm:t>
    </dgm:pt>
    <dgm:pt modelId="{D62363FD-7649-4264-A612-2D911E8AF1BA}" type="pres">
      <dgm:prSet presAssocID="{0E35E2BF-9981-43AF-A9CC-9BB8FA5CC25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F0C7E7C-64DF-4611-B126-ED112548E8F1}" type="pres">
      <dgm:prSet presAssocID="{D79B8B03-87CF-4A1B-A0B9-8C387292666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3FD5B1-5145-49F4-AB31-E5F4992AA028}" type="pres">
      <dgm:prSet presAssocID="{787B6B86-1678-474D-ACFB-8C7714FF99A9}" presName="sibTrans" presStyleCnt="0"/>
      <dgm:spPr/>
    </dgm:pt>
    <dgm:pt modelId="{45AA6FB8-1EE4-4DE0-A9A7-D2122BBC4F64}" type="pres">
      <dgm:prSet presAssocID="{6D42A004-4C66-4E25-82A1-C197433A09B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9655B8-223D-45E6-8971-8660410EFC36}" type="pres">
      <dgm:prSet presAssocID="{7110CC5D-D02B-4AC4-8F84-FE70E85C7650}" presName="sibTrans" presStyleCnt="0"/>
      <dgm:spPr/>
    </dgm:pt>
    <dgm:pt modelId="{82246F5A-03E7-4DEC-B966-8B19CD38BEDA}" type="pres">
      <dgm:prSet presAssocID="{3DC3D3A3-9969-4AB0-AD42-1C2C65DE7A4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26AE99-2F33-4825-A792-D8DD1C584149}" type="pres">
      <dgm:prSet presAssocID="{62D15C1D-D852-4D4F-8685-B0C56EBA9433}" presName="sibTrans" presStyleCnt="0"/>
      <dgm:spPr/>
    </dgm:pt>
    <dgm:pt modelId="{B9A25428-889F-4FBB-801C-47E7DA6C8CBA}" type="pres">
      <dgm:prSet presAssocID="{CE00914E-D3DE-42FB-B875-7344A556ABB6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EF0C55-9641-470B-B9FD-4164D542BE8A}" type="presOf" srcId="{D79B8B03-87CF-4A1B-A0B9-8C3872926662}" destId="{4F0C7E7C-64DF-4611-B126-ED112548E8F1}" srcOrd="0" destOrd="0" presId="urn:microsoft.com/office/officeart/2005/8/layout/default#4"/>
    <dgm:cxn modelId="{1F8D52EA-01BE-4B87-BC0F-5ED2BAFCBC94}" srcId="{0E35E2BF-9981-43AF-A9CC-9BB8FA5CC256}" destId="{D79B8B03-87CF-4A1B-A0B9-8C3872926662}" srcOrd="0" destOrd="0" parTransId="{3ED0241C-CC7F-42A7-A1E8-287AE17C21E8}" sibTransId="{787B6B86-1678-474D-ACFB-8C7714FF99A9}"/>
    <dgm:cxn modelId="{501C2C58-DD04-42EB-A2F5-E535843741DE}" type="presOf" srcId="{6D42A004-4C66-4E25-82A1-C197433A09B2}" destId="{45AA6FB8-1EE4-4DE0-A9A7-D2122BBC4F64}" srcOrd="0" destOrd="0" presId="urn:microsoft.com/office/officeart/2005/8/layout/default#4"/>
    <dgm:cxn modelId="{6DD3C72F-4BFB-4765-A0D8-F11738A7067F}" srcId="{0E35E2BF-9981-43AF-A9CC-9BB8FA5CC256}" destId="{3DC3D3A3-9969-4AB0-AD42-1C2C65DE7A44}" srcOrd="2" destOrd="0" parTransId="{2D21698B-ECA8-41C0-BA13-3CB62F4A9A93}" sibTransId="{62D15C1D-D852-4D4F-8685-B0C56EBA9433}"/>
    <dgm:cxn modelId="{F17B08C3-DDAA-45C0-A8A6-B8BA0957812E}" type="presOf" srcId="{3DC3D3A3-9969-4AB0-AD42-1C2C65DE7A44}" destId="{82246F5A-03E7-4DEC-B966-8B19CD38BEDA}" srcOrd="0" destOrd="0" presId="urn:microsoft.com/office/officeart/2005/8/layout/default#4"/>
    <dgm:cxn modelId="{D180ECF2-6B1E-4584-8FDC-FADCF4A9AA80}" srcId="{0E35E2BF-9981-43AF-A9CC-9BB8FA5CC256}" destId="{6D42A004-4C66-4E25-82A1-C197433A09B2}" srcOrd="1" destOrd="0" parTransId="{7B2EA687-FE61-4E69-8106-AA72EE76F1C9}" sibTransId="{7110CC5D-D02B-4AC4-8F84-FE70E85C7650}"/>
    <dgm:cxn modelId="{8A5FAC32-5E24-4930-89D8-5AE4B3491D40}" type="presOf" srcId="{0E35E2BF-9981-43AF-A9CC-9BB8FA5CC256}" destId="{D62363FD-7649-4264-A612-2D911E8AF1BA}" srcOrd="0" destOrd="0" presId="urn:microsoft.com/office/officeart/2005/8/layout/default#4"/>
    <dgm:cxn modelId="{F7720622-DB71-4C31-81D8-5D751C467562}" type="presOf" srcId="{CE00914E-D3DE-42FB-B875-7344A556ABB6}" destId="{B9A25428-889F-4FBB-801C-47E7DA6C8CBA}" srcOrd="0" destOrd="0" presId="urn:microsoft.com/office/officeart/2005/8/layout/default#4"/>
    <dgm:cxn modelId="{B14AF1DF-B9F9-46C9-8FA0-9C015E27A4C6}" srcId="{0E35E2BF-9981-43AF-A9CC-9BB8FA5CC256}" destId="{CE00914E-D3DE-42FB-B875-7344A556ABB6}" srcOrd="3" destOrd="0" parTransId="{6342A0DD-1CCA-4122-8526-A3D1D9186340}" sibTransId="{E2B09578-5BDF-45E9-A404-43D8B646E9AF}"/>
    <dgm:cxn modelId="{2C8E73C3-4DFA-45C5-984C-99A92B6D15FF}" type="presParOf" srcId="{D62363FD-7649-4264-A612-2D911E8AF1BA}" destId="{4F0C7E7C-64DF-4611-B126-ED112548E8F1}" srcOrd="0" destOrd="0" presId="urn:microsoft.com/office/officeart/2005/8/layout/default#4"/>
    <dgm:cxn modelId="{9B7D6291-F8D5-4F3E-B5DA-7D81AEFAE15B}" type="presParOf" srcId="{D62363FD-7649-4264-A612-2D911E8AF1BA}" destId="{1B3FD5B1-5145-49F4-AB31-E5F4992AA028}" srcOrd="1" destOrd="0" presId="urn:microsoft.com/office/officeart/2005/8/layout/default#4"/>
    <dgm:cxn modelId="{2E996388-2E7A-4084-8CCA-FC4217F95277}" type="presParOf" srcId="{D62363FD-7649-4264-A612-2D911E8AF1BA}" destId="{45AA6FB8-1EE4-4DE0-A9A7-D2122BBC4F64}" srcOrd="2" destOrd="0" presId="urn:microsoft.com/office/officeart/2005/8/layout/default#4"/>
    <dgm:cxn modelId="{D76F496E-9FCC-4ED3-AB67-0FAAC08E5B03}" type="presParOf" srcId="{D62363FD-7649-4264-A612-2D911E8AF1BA}" destId="{239655B8-223D-45E6-8971-8660410EFC36}" srcOrd="3" destOrd="0" presId="urn:microsoft.com/office/officeart/2005/8/layout/default#4"/>
    <dgm:cxn modelId="{E6F6BAA3-5D81-4040-A0B4-E3876E191554}" type="presParOf" srcId="{D62363FD-7649-4264-A612-2D911E8AF1BA}" destId="{82246F5A-03E7-4DEC-B966-8B19CD38BEDA}" srcOrd="4" destOrd="0" presId="urn:microsoft.com/office/officeart/2005/8/layout/default#4"/>
    <dgm:cxn modelId="{7F27E9DB-1EDF-47FD-8793-77F237AE8F25}" type="presParOf" srcId="{D62363FD-7649-4264-A612-2D911E8AF1BA}" destId="{A526AE99-2F33-4825-A792-D8DD1C584149}" srcOrd="5" destOrd="0" presId="urn:microsoft.com/office/officeart/2005/8/layout/default#4"/>
    <dgm:cxn modelId="{DA549516-09C9-4634-B782-BAA6D459FB6A}" type="presParOf" srcId="{D62363FD-7649-4264-A612-2D911E8AF1BA}" destId="{B9A25428-889F-4FBB-801C-47E7DA6C8CBA}" srcOrd="6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5516BB6-3F4B-4C13-8E58-81AC317C09A4}" type="doc">
      <dgm:prSet loTypeId="urn:microsoft.com/office/officeart/2005/8/layout/matrix2" loCatId="matrix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4BAA3F8D-8424-45FB-8B18-5BF984C3A8EF}">
      <dgm:prSet custT="1"/>
      <dgm:spPr/>
      <dgm:t>
        <a:bodyPr/>
        <a:lstStyle/>
        <a:p>
          <a:pPr rtl="0"/>
          <a:r>
            <a:rPr lang="cs-CZ" sz="2800" dirty="0" smtClean="0"/>
            <a:t>nechráněným pohlavním stykem</a:t>
          </a:r>
          <a:endParaRPr lang="cs-CZ" sz="2800" dirty="0"/>
        </a:p>
      </dgm:t>
    </dgm:pt>
    <dgm:pt modelId="{FB3B720E-A86D-4969-BCC7-DC1FB57748AF}" type="parTrans" cxnId="{9ABBE6B0-BEDA-4952-A448-32243B2BF35B}">
      <dgm:prSet/>
      <dgm:spPr/>
      <dgm:t>
        <a:bodyPr/>
        <a:lstStyle/>
        <a:p>
          <a:endParaRPr lang="cs-CZ"/>
        </a:p>
      </dgm:t>
    </dgm:pt>
    <dgm:pt modelId="{8DAD4094-FFB5-44B6-A0B1-DB44F058414C}" type="sibTrans" cxnId="{9ABBE6B0-BEDA-4952-A448-32243B2BF35B}">
      <dgm:prSet/>
      <dgm:spPr/>
      <dgm:t>
        <a:bodyPr/>
        <a:lstStyle/>
        <a:p>
          <a:endParaRPr lang="cs-CZ"/>
        </a:p>
      </dgm:t>
    </dgm:pt>
    <dgm:pt modelId="{A6DB8EC3-B63C-447C-B91D-15C8A40AD6AF}">
      <dgm:prSet/>
      <dgm:spPr/>
      <dgm:t>
        <a:bodyPr/>
        <a:lstStyle/>
        <a:p>
          <a:pPr rtl="0"/>
          <a:r>
            <a:rPr lang="cs-CZ" dirty="0" smtClean="0"/>
            <a:t>nesterilními injekcemi</a:t>
          </a:r>
          <a:endParaRPr lang="cs-CZ" dirty="0"/>
        </a:p>
      </dgm:t>
    </dgm:pt>
    <dgm:pt modelId="{CD4B5886-8854-4DE8-B3AC-B731BFCB0B5C}" type="parTrans" cxnId="{3539B0FB-8978-4054-B7ED-0F02B793CF58}">
      <dgm:prSet/>
      <dgm:spPr/>
      <dgm:t>
        <a:bodyPr/>
        <a:lstStyle/>
        <a:p>
          <a:endParaRPr lang="cs-CZ"/>
        </a:p>
      </dgm:t>
    </dgm:pt>
    <dgm:pt modelId="{058FB67E-CA4F-4A88-BBD7-4C3F7822FF22}" type="sibTrans" cxnId="{3539B0FB-8978-4054-B7ED-0F02B793CF58}">
      <dgm:prSet/>
      <dgm:spPr/>
      <dgm:t>
        <a:bodyPr/>
        <a:lstStyle/>
        <a:p>
          <a:endParaRPr lang="cs-CZ"/>
        </a:p>
      </dgm:t>
    </dgm:pt>
    <dgm:pt modelId="{A9FDE1CE-8347-46CF-B76D-C0A1642AAB45}">
      <dgm:prSet/>
      <dgm:spPr/>
      <dgm:t>
        <a:bodyPr/>
        <a:lstStyle/>
        <a:p>
          <a:pPr rtl="0"/>
          <a:r>
            <a:rPr lang="cs-CZ" dirty="0" smtClean="0"/>
            <a:t>z matky na plod</a:t>
          </a:r>
          <a:endParaRPr lang="cs-CZ" dirty="0"/>
        </a:p>
      </dgm:t>
    </dgm:pt>
    <dgm:pt modelId="{9E73BAA5-0D44-4BBD-8E0C-2343DC9864D0}" type="parTrans" cxnId="{633C3A7E-40E5-4745-99EE-24467781CB4E}">
      <dgm:prSet/>
      <dgm:spPr/>
      <dgm:t>
        <a:bodyPr/>
        <a:lstStyle/>
        <a:p>
          <a:endParaRPr lang="cs-CZ"/>
        </a:p>
      </dgm:t>
    </dgm:pt>
    <dgm:pt modelId="{681A61C8-1C29-443E-8846-22BD666D2F45}" type="sibTrans" cxnId="{633C3A7E-40E5-4745-99EE-24467781CB4E}">
      <dgm:prSet/>
      <dgm:spPr/>
      <dgm:t>
        <a:bodyPr/>
        <a:lstStyle/>
        <a:p>
          <a:endParaRPr lang="cs-CZ"/>
        </a:p>
      </dgm:t>
    </dgm:pt>
    <dgm:pt modelId="{EC736106-FD73-4236-A31A-A11B39F04BF8}">
      <dgm:prSet/>
      <dgm:spPr/>
      <dgm:t>
        <a:bodyPr/>
        <a:lstStyle/>
        <a:p>
          <a:pPr rtl="0"/>
          <a:r>
            <a:rPr lang="cs-CZ" dirty="0" smtClean="0"/>
            <a:t>transfuzí</a:t>
          </a:r>
          <a:endParaRPr lang="cs-CZ" dirty="0"/>
        </a:p>
      </dgm:t>
    </dgm:pt>
    <dgm:pt modelId="{9222BB75-BB80-4AF7-B42D-11120893116B}" type="parTrans" cxnId="{0039FD4A-7608-43AA-A6A8-A9BB4F6F54EE}">
      <dgm:prSet/>
      <dgm:spPr/>
      <dgm:t>
        <a:bodyPr/>
        <a:lstStyle/>
        <a:p>
          <a:endParaRPr lang="cs-CZ"/>
        </a:p>
      </dgm:t>
    </dgm:pt>
    <dgm:pt modelId="{98C02ED5-3B4D-4928-A54C-788CD4DCD329}" type="sibTrans" cxnId="{0039FD4A-7608-43AA-A6A8-A9BB4F6F54EE}">
      <dgm:prSet/>
      <dgm:spPr/>
      <dgm:t>
        <a:bodyPr/>
        <a:lstStyle/>
        <a:p>
          <a:endParaRPr lang="cs-CZ"/>
        </a:p>
      </dgm:t>
    </dgm:pt>
    <dgm:pt modelId="{A46C8ECE-33D9-408D-9E4E-9E0EE4DA181B}" type="pres">
      <dgm:prSet presAssocID="{95516BB6-3F4B-4C13-8E58-81AC317C09A4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2BB4517-4128-40B1-8425-80B8F2D8C55E}" type="pres">
      <dgm:prSet presAssocID="{95516BB6-3F4B-4C13-8E58-81AC317C09A4}" presName="axisShape" presStyleLbl="bgShp" presStyleIdx="0" presStyleCnt="1"/>
      <dgm:spPr/>
    </dgm:pt>
    <dgm:pt modelId="{474BA5C9-03B9-4601-868D-19B336E80E2E}" type="pres">
      <dgm:prSet presAssocID="{95516BB6-3F4B-4C13-8E58-81AC317C09A4}" presName="rect1" presStyleLbl="node1" presStyleIdx="0" presStyleCnt="4" custScaleX="160672" custLinFactNeighborX="-46782" custLinFactNeighborY="-118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5B66D4-3C90-40FC-88F2-CBCC08E96784}" type="pres">
      <dgm:prSet presAssocID="{95516BB6-3F4B-4C13-8E58-81AC317C09A4}" presName="rect2" presStyleLbl="node1" presStyleIdx="1" presStyleCnt="4" custScaleX="164247" custLinFactNeighborX="35306" custLinFactNeighborY="-118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028AFC-9C18-4EDF-9120-5A520F839768}" type="pres">
      <dgm:prSet presAssocID="{95516BB6-3F4B-4C13-8E58-81AC317C09A4}" presName="rect3" presStyleLbl="node1" presStyleIdx="2" presStyleCnt="4" custScaleX="176148" custLinFactNeighborX="-48222" custLinFactNeighborY="31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E5B3D7-2FBF-4995-8120-90F4FD774446}" type="pres">
      <dgm:prSet presAssocID="{95516BB6-3F4B-4C13-8E58-81AC317C09A4}" presName="rect4" presStyleLbl="node1" presStyleIdx="3" presStyleCnt="4" custScaleX="145874" custLinFactNeighborX="31081" custLinFactNeighborY="31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32F8831-EE5B-4F81-A32D-A3F5DEF63000}" type="presOf" srcId="{A6DB8EC3-B63C-447C-B91D-15C8A40AD6AF}" destId="{575B66D4-3C90-40FC-88F2-CBCC08E96784}" srcOrd="0" destOrd="0" presId="urn:microsoft.com/office/officeart/2005/8/layout/matrix2"/>
    <dgm:cxn modelId="{5BBE04C3-6063-4337-A531-BACACF9FF650}" type="presOf" srcId="{4BAA3F8D-8424-45FB-8B18-5BF984C3A8EF}" destId="{474BA5C9-03B9-4601-868D-19B336E80E2E}" srcOrd="0" destOrd="0" presId="urn:microsoft.com/office/officeart/2005/8/layout/matrix2"/>
    <dgm:cxn modelId="{BC5C7CC0-017B-4069-A3D1-E8EA6B3A7343}" type="presOf" srcId="{95516BB6-3F4B-4C13-8E58-81AC317C09A4}" destId="{A46C8ECE-33D9-408D-9E4E-9E0EE4DA181B}" srcOrd="0" destOrd="0" presId="urn:microsoft.com/office/officeart/2005/8/layout/matrix2"/>
    <dgm:cxn modelId="{09A9C937-A343-4815-9092-B09AE5EA2DAB}" type="presOf" srcId="{EC736106-FD73-4236-A31A-A11B39F04BF8}" destId="{82E5B3D7-2FBF-4995-8120-90F4FD774446}" srcOrd="0" destOrd="0" presId="urn:microsoft.com/office/officeart/2005/8/layout/matrix2"/>
    <dgm:cxn modelId="{3539B0FB-8978-4054-B7ED-0F02B793CF58}" srcId="{95516BB6-3F4B-4C13-8E58-81AC317C09A4}" destId="{A6DB8EC3-B63C-447C-B91D-15C8A40AD6AF}" srcOrd="1" destOrd="0" parTransId="{CD4B5886-8854-4DE8-B3AC-B731BFCB0B5C}" sibTransId="{058FB67E-CA4F-4A88-BBD7-4C3F7822FF22}"/>
    <dgm:cxn modelId="{D7BCBA78-51AB-48D9-8B18-B56BF5666770}" type="presOf" srcId="{A9FDE1CE-8347-46CF-B76D-C0A1642AAB45}" destId="{E7028AFC-9C18-4EDF-9120-5A520F839768}" srcOrd="0" destOrd="0" presId="urn:microsoft.com/office/officeart/2005/8/layout/matrix2"/>
    <dgm:cxn modelId="{0039FD4A-7608-43AA-A6A8-A9BB4F6F54EE}" srcId="{95516BB6-3F4B-4C13-8E58-81AC317C09A4}" destId="{EC736106-FD73-4236-A31A-A11B39F04BF8}" srcOrd="3" destOrd="0" parTransId="{9222BB75-BB80-4AF7-B42D-11120893116B}" sibTransId="{98C02ED5-3B4D-4928-A54C-788CD4DCD329}"/>
    <dgm:cxn modelId="{9ABBE6B0-BEDA-4952-A448-32243B2BF35B}" srcId="{95516BB6-3F4B-4C13-8E58-81AC317C09A4}" destId="{4BAA3F8D-8424-45FB-8B18-5BF984C3A8EF}" srcOrd="0" destOrd="0" parTransId="{FB3B720E-A86D-4969-BCC7-DC1FB57748AF}" sibTransId="{8DAD4094-FFB5-44B6-A0B1-DB44F058414C}"/>
    <dgm:cxn modelId="{633C3A7E-40E5-4745-99EE-24467781CB4E}" srcId="{95516BB6-3F4B-4C13-8E58-81AC317C09A4}" destId="{A9FDE1CE-8347-46CF-B76D-C0A1642AAB45}" srcOrd="2" destOrd="0" parTransId="{9E73BAA5-0D44-4BBD-8E0C-2343DC9864D0}" sibTransId="{681A61C8-1C29-443E-8846-22BD666D2F45}"/>
    <dgm:cxn modelId="{D307E1DF-78FD-47E6-8704-2E10D8FC75C9}" type="presParOf" srcId="{A46C8ECE-33D9-408D-9E4E-9E0EE4DA181B}" destId="{72BB4517-4128-40B1-8425-80B8F2D8C55E}" srcOrd="0" destOrd="0" presId="urn:microsoft.com/office/officeart/2005/8/layout/matrix2"/>
    <dgm:cxn modelId="{42FC42AD-0DF2-4B5A-B12D-512477B8D46E}" type="presParOf" srcId="{A46C8ECE-33D9-408D-9E4E-9E0EE4DA181B}" destId="{474BA5C9-03B9-4601-868D-19B336E80E2E}" srcOrd="1" destOrd="0" presId="urn:microsoft.com/office/officeart/2005/8/layout/matrix2"/>
    <dgm:cxn modelId="{F40C3E08-B5CA-4993-AA0A-DFB5496DE0F3}" type="presParOf" srcId="{A46C8ECE-33D9-408D-9E4E-9E0EE4DA181B}" destId="{575B66D4-3C90-40FC-88F2-CBCC08E96784}" srcOrd="2" destOrd="0" presId="urn:microsoft.com/office/officeart/2005/8/layout/matrix2"/>
    <dgm:cxn modelId="{0B0573EF-EE2B-4569-8F38-39B726F06138}" type="presParOf" srcId="{A46C8ECE-33D9-408D-9E4E-9E0EE4DA181B}" destId="{E7028AFC-9C18-4EDF-9120-5A520F839768}" srcOrd="3" destOrd="0" presId="urn:microsoft.com/office/officeart/2005/8/layout/matrix2"/>
    <dgm:cxn modelId="{6DE6A315-E0FB-4117-9D97-2BA4D0B961B8}" type="presParOf" srcId="{A46C8ECE-33D9-408D-9E4E-9E0EE4DA181B}" destId="{82E5B3D7-2FBF-4995-8120-90F4FD774446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F55D67C-9467-4C8C-B7C5-6F9AD165660E}" type="doc">
      <dgm:prSet loTypeId="urn:microsoft.com/office/officeart/2005/8/layout/default#3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B7E5EB5-8F23-450E-B474-74C59CBE6C53}">
      <dgm:prSet phldrT="[Text]"/>
      <dgm:spPr/>
      <dgm:t>
        <a:bodyPr/>
        <a:lstStyle/>
        <a:p>
          <a:r>
            <a:rPr lang="cs-CZ" dirty="0" smtClean="0"/>
            <a:t>nos</a:t>
          </a:r>
          <a:endParaRPr lang="cs-CZ" dirty="0"/>
        </a:p>
      </dgm:t>
    </dgm:pt>
    <dgm:pt modelId="{D186A78B-720D-43CD-8397-1D482516738E}" type="parTrans" cxnId="{31279517-AF39-45D4-9940-CAAC2271C69E}">
      <dgm:prSet/>
      <dgm:spPr/>
      <dgm:t>
        <a:bodyPr/>
        <a:lstStyle/>
        <a:p>
          <a:endParaRPr lang="cs-CZ"/>
        </a:p>
      </dgm:t>
    </dgm:pt>
    <dgm:pt modelId="{9379D5BD-C748-46DE-9947-0FBCCD9AE361}" type="sibTrans" cxnId="{31279517-AF39-45D4-9940-CAAC2271C69E}">
      <dgm:prSet/>
      <dgm:spPr/>
      <dgm:t>
        <a:bodyPr/>
        <a:lstStyle/>
        <a:p>
          <a:endParaRPr lang="cs-CZ"/>
        </a:p>
      </dgm:t>
    </dgm:pt>
    <dgm:pt modelId="{BFD3792C-F8BA-4260-959A-B6F18C4EE121}">
      <dgm:prSet phldrT="[Text]"/>
      <dgm:spPr/>
      <dgm:t>
        <a:bodyPr/>
        <a:lstStyle/>
        <a:p>
          <a:r>
            <a:rPr lang="cs-CZ" dirty="0" smtClean="0"/>
            <a:t>ústa</a:t>
          </a:r>
          <a:endParaRPr lang="cs-CZ" dirty="0"/>
        </a:p>
      </dgm:t>
    </dgm:pt>
    <dgm:pt modelId="{4A2160C7-96CB-4EC9-96EB-2CB484E7E337}" type="parTrans" cxnId="{A663B2B2-B072-409A-B9A6-0D6A08194B65}">
      <dgm:prSet/>
      <dgm:spPr/>
      <dgm:t>
        <a:bodyPr/>
        <a:lstStyle/>
        <a:p>
          <a:endParaRPr lang="cs-CZ"/>
        </a:p>
      </dgm:t>
    </dgm:pt>
    <dgm:pt modelId="{8D737326-2F58-4F07-ADBF-67F066590B21}" type="sibTrans" cxnId="{A663B2B2-B072-409A-B9A6-0D6A08194B65}">
      <dgm:prSet/>
      <dgm:spPr/>
      <dgm:t>
        <a:bodyPr/>
        <a:lstStyle/>
        <a:p>
          <a:endParaRPr lang="cs-CZ"/>
        </a:p>
      </dgm:t>
    </dgm:pt>
    <dgm:pt modelId="{4450D119-7EC5-4E5B-8B56-DB24828EAC0E}">
      <dgm:prSet phldrT="[Text]"/>
      <dgm:spPr/>
      <dgm:t>
        <a:bodyPr/>
        <a:lstStyle/>
        <a:p>
          <a:r>
            <a:rPr lang="cs-CZ" dirty="0" smtClean="0"/>
            <a:t>nosohltan</a:t>
          </a:r>
          <a:endParaRPr lang="cs-CZ" dirty="0"/>
        </a:p>
      </dgm:t>
    </dgm:pt>
    <dgm:pt modelId="{AAAC8540-6CD7-4CC0-AFE9-0E04354569DD}" type="parTrans" cxnId="{4970DFD1-911C-444C-93D8-DB467E9F0CE9}">
      <dgm:prSet/>
      <dgm:spPr/>
      <dgm:t>
        <a:bodyPr/>
        <a:lstStyle/>
        <a:p>
          <a:endParaRPr lang="cs-CZ"/>
        </a:p>
      </dgm:t>
    </dgm:pt>
    <dgm:pt modelId="{C2FCC2A6-7E1A-4C9E-838B-0F0B2F907971}" type="sibTrans" cxnId="{4970DFD1-911C-444C-93D8-DB467E9F0CE9}">
      <dgm:prSet/>
      <dgm:spPr/>
      <dgm:t>
        <a:bodyPr/>
        <a:lstStyle/>
        <a:p>
          <a:endParaRPr lang="cs-CZ"/>
        </a:p>
      </dgm:t>
    </dgm:pt>
    <dgm:pt modelId="{628D7349-C752-4AA3-9605-C4FF28E0CD66}" type="pres">
      <dgm:prSet presAssocID="{1F55D67C-9467-4C8C-B7C5-6F9AD165660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40AA19B-E39E-42B4-8C76-90A6EF2A3C34}" type="pres">
      <dgm:prSet presAssocID="{9B7E5EB5-8F23-450E-B474-74C59CBE6C5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3C3663-1C71-4792-A089-B602B9D14F2F}" type="pres">
      <dgm:prSet presAssocID="{9379D5BD-C748-46DE-9947-0FBCCD9AE361}" presName="sibTrans" presStyleCnt="0"/>
      <dgm:spPr/>
    </dgm:pt>
    <dgm:pt modelId="{E0DBBD88-C266-4255-9CA6-9753619E16BB}" type="pres">
      <dgm:prSet presAssocID="{BFD3792C-F8BA-4260-959A-B6F18C4EE12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99FBC4-E3FC-4ABA-A02E-1FFDEC22B36F}" type="pres">
      <dgm:prSet presAssocID="{8D737326-2F58-4F07-ADBF-67F066590B21}" presName="sibTrans" presStyleCnt="0"/>
      <dgm:spPr/>
    </dgm:pt>
    <dgm:pt modelId="{70877B5B-E62C-4CDB-877D-191C60C96518}" type="pres">
      <dgm:prSet presAssocID="{4450D119-7EC5-4E5B-8B56-DB24828EAC0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1279517-AF39-45D4-9940-CAAC2271C69E}" srcId="{1F55D67C-9467-4C8C-B7C5-6F9AD165660E}" destId="{9B7E5EB5-8F23-450E-B474-74C59CBE6C53}" srcOrd="0" destOrd="0" parTransId="{D186A78B-720D-43CD-8397-1D482516738E}" sibTransId="{9379D5BD-C748-46DE-9947-0FBCCD9AE361}"/>
    <dgm:cxn modelId="{F8DBB938-7146-4AEF-95DA-BBD05E4EC0A9}" type="presOf" srcId="{BFD3792C-F8BA-4260-959A-B6F18C4EE121}" destId="{E0DBBD88-C266-4255-9CA6-9753619E16BB}" srcOrd="0" destOrd="0" presId="urn:microsoft.com/office/officeart/2005/8/layout/default#3"/>
    <dgm:cxn modelId="{410C7A95-9018-44C9-9AFA-6A2B1A3F8C3B}" type="presOf" srcId="{9B7E5EB5-8F23-450E-B474-74C59CBE6C53}" destId="{840AA19B-E39E-42B4-8C76-90A6EF2A3C34}" srcOrd="0" destOrd="0" presId="urn:microsoft.com/office/officeart/2005/8/layout/default#3"/>
    <dgm:cxn modelId="{08910556-71C6-43F1-B040-F62F73738FD6}" type="presOf" srcId="{1F55D67C-9467-4C8C-B7C5-6F9AD165660E}" destId="{628D7349-C752-4AA3-9605-C4FF28E0CD66}" srcOrd="0" destOrd="0" presId="urn:microsoft.com/office/officeart/2005/8/layout/default#3"/>
    <dgm:cxn modelId="{A663B2B2-B072-409A-B9A6-0D6A08194B65}" srcId="{1F55D67C-9467-4C8C-B7C5-6F9AD165660E}" destId="{BFD3792C-F8BA-4260-959A-B6F18C4EE121}" srcOrd="1" destOrd="0" parTransId="{4A2160C7-96CB-4EC9-96EB-2CB484E7E337}" sibTransId="{8D737326-2F58-4F07-ADBF-67F066590B21}"/>
    <dgm:cxn modelId="{4970DFD1-911C-444C-93D8-DB467E9F0CE9}" srcId="{1F55D67C-9467-4C8C-B7C5-6F9AD165660E}" destId="{4450D119-7EC5-4E5B-8B56-DB24828EAC0E}" srcOrd="2" destOrd="0" parTransId="{AAAC8540-6CD7-4CC0-AFE9-0E04354569DD}" sibTransId="{C2FCC2A6-7E1A-4C9E-838B-0F0B2F907971}"/>
    <dgm:cxn modelId="{1F658973-EF93-4128-8AA8-DE2F9895E966}" type="presOf" srcId="{4450D119-7EC5-4E5B-8B56-DB24828EAC0E}" destId="{70877B5B-E62C-4CDB-877D-191C60C96518}" srcOrd="0" destOrd="0" presId="urn:microsoft.com/office/officeart/2005/8/layout/default#3"/>
    <dgm:cxn modelId="{7CAFC4E9-DB8D-4A59-8913-242F6CC691BC}" type="presParOf" srcId="{628D7349-C752-4AA3-9605-C4FF28E0CD66}" destId="{840AA19B-E39E-42B4-8C76-90A6EF2A3C34}" srcOrd="0" destOrd="0" presId="urn:microsoft.com/office/officeart/2005/8/layout/default#3"/>
    <dgm:cxn modelId="{5BB0A844-656C-4B50-891A-D556623884D9}" type="presParOf" srcId="{628D7349-C752-4AA3-9605-C4FF28E0CD66}" destId="{183C3663-1C71-4792-A089-B602B9D14F2F}" srcOrd="1" destOrd="0" presId="urn:microsoft.com/office/officeart/2005/8/layout/default#3"/>
    <dgm:cxn modelId="{0312BC11-00CA-48D1-A6B7-6FE26A19E41E}" type="presParOf" srcId="{628D7349-C752-4AA3-9605-C4FF28E0CD66}" destId="{E0DBBD88-C266-4255-9CA6-9753619E16BB}" srcOrd="2" destOrd="0" presId="urn:microsoft.com/office/officeart/2005/8/layout/default#3"/>
    <dgm:cxn modelId="{0C188D27-019C-4268-A688-FAC01B0760B3}" type="presParOf" srcId="{628D7349-C752-4AA3-9605-C4FF28E0CD66}" destId="{8099FBC4-E3FC-4ABA-A02E-1FFDEC22B36F}" srcOrd="3" destOrd="0" presId="urn:microsoft.com/office/officeart/2005/8/layout/default#3"/>
    <dgm:cxn modelId="{85F10AE9-6AFD-4946-89D1-355426AF981C}" type="presParOf" srcId="{628D7349-C752-4AA3-9605-C4FF28E0CD66}" destId="{70877B5B-E62C-4CDB-877D-191C60C96518}" srcOrd="4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F55D67C-9467-4C8C-B7C5-6F9AD165660E}" type="doc">
      <dgm:prSet loTypeId="urn:microsoft.com/office/officeart/2005/8/layout/default#5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B7E5EB5-8F23-450E-B474-74C59CBE6C53}">
      <dgm:prSet phldrT="[Text]"/>
      <dgm:spPr/>
      <dgm:t>
        <a:bodyPr/>
        <a:lstStyle/>
        <a:p>
          <a:r>
            <a:rPr lang="cs-CZ" dirty="0" smtClean="0"/>
            <a:t>hrtan</a:t>
          </a:r>
          <a:endParaRPr lang="cs-CZ" dirty="0"/>
        </a:p>
      </dgm:t>
    </dgm:pt>
    <dgm:pt modelId="{D186A78B-720D-43CD-8397-1D482516738E}" type="parTrans" cxnId="{31279517-AF39-45D4-9940-CAAC2271C69E}">
      <dgm:prSet/>
      <dgm:spPr/>
      <dgm:t>
        <a:bodyPr/>
        <a:lstStyle/>
        <a:p>
          <a:endParaRPr lang="cs-CZ"/>
        </a:p>
      </dgm:t>
    </dgm:pt>
    <dgm:pt modelId="{9379D5BD-C748-46DE-9947-0FBCCD9AE361}" type="sibTrans" cxnId="{31279517-AF39-45D4-9940-CAAC2271C69E}">
      <dgm:prSet/>
      <dgm:spPr/>
      <dgm:t>
        <a:bodyPr/>
        <a:lstStyle/>
        <a:p>
          <a:endParaRPr lang="cs-CZ"/>
        </a:p>
      </dgm:t>
    </dgm:pt>
    <dgm:pt modelId="{BFD3792C-F8BA-4260-959A-B6F18C4EE121}">
      <dgm:prSet phldrT="[Text]"/>
      <dgm:spPr/>
      <dgm:t>
        <a:bodyPr/>
        <a:lstStyle/>
        <a:p>
          <a:r>
            <a:rPr lang="cs-CZ" dirty="0" smtClean="0"/>
            <a:t>průdušinky</a:t>
          </a:r>
          <a:endParaRPr lang="cs-CZ" dirty="0"/>
        </a:p>
      </dgm:t>
    </dgm:pt>
    <dgm:pt modelId="{4A2160C7-96CB-4EC9-96EB-2CB484E7E337}" type="parTrans" cxnId="{A663B2B2-B072-409A-B9A6-0D6A08194B65}">
      <dgm:prSet/>
      <dgm:spPr/>
      <dgm:t>
        <a:bodyPr/>
        <a:lstStyle/>
        <a:p>
          <a:endParaRPr lang="cs-CZ"/>
        </a:p>
      </dgm:t>
    </dgm:pt>
    <dgm:pt modelId="{8D737326-2F58-4F07-ADBF-67F066590B21}" type="sibTrans" cxnId="{A663B2B2-B072-409A-B9A6-0D6A08194B65}">
      <dgm:prSet/>
      <dgm:spPr/>
      <dgm:t>
        <a:bodyPr/>
        <a:lstStyle/>
        <a:p>
          <a:endParaRPr lang="cs-CZ"/>
        </a:p>
      </dgm:t>
    </dgm:pt>
    <dgm:pt modelId="{4450D119-7EC5-4E5B-8B56-DB24828EAC0E}">
      <dgm:prSet phldrT="[Text]"/>
      <dgm:spPr/>
      <dgm:t>
        <a:bodyPr/>
        <a:lstStyle/>
        <a:p>
          <a:r>
            <a:rPr lang="cs-CZ" dirty="0" smtClean="0"/>
            <a:t>plicní sklípky</a:t>
          </a:r>
          <a:endParaRPr lang="cs-CZ" dirty="0"/>
        </a:p>
      </dgm:t>
    </dgm:pt>
    <dgm:pt modelId="{AAAC8540-6CD7-4CC0-AFE9-0E04354569DD}" type="parTrans" cxnId="{4970DFD1-911C-444C-93D8-DB467E9F0CE9}">
      <dgm:prSet/>
      <dgm:spPr/>
      <dgm:t>
        <a:bodyPr/>
        <a:lstStyle/>
        <a:p>
          <a:endParaRPr lang="cs-CZ"/>
        </a:p>
      </dgm:t>
    </dgm:pt>
    <dgm:pt modelId="{C2FCC2A6-7E1A-4C9E-838B-0F0B2F907971}" type="sibTrans" cxnId="{4970DFD1-911C-444C-93D8-DB467E9F0CE9}">
      <dgm:prSet/>
      <dgm:spPr/>
      <dgm:t>
        <a:bodyPr/>
        <a:lstStyle/>
        <a:p>
          <a:endParaRPr lang="cs-CZ"/>
        </a:p>
      </dgm:t>
    </dgm:pt>
    <dgm:pt modelId="{A121950C-21BE-4CB8-A6C3-3822C55528C8}">
      <dgm:prSet/>
      <dgm:spPr/>
      <dgm:t>
        <a:bodyPr/>
        <a:lstStyle/>
        <a:p>
          <a:r>
            <a:rPr lang="cs-CZ" dirty="0" smtClean="0"/>
            <a:t>průdušnice</a:t>
          </a:r>
          <a:endParaRPr lang="cs-CZ" dirty="0"/>
        </a:p>
      </dgm:t>
    </dgm:pt>
    <dgm:pt modelId="{A1F00943-DA39-4F8C-96C4-B66C78B04C7E}" type="parTrans" cxnId="{37C08FEC-973B-4042-B440-FC1025C8D44F}">
      <dgm:prSet/>
      <dgm:spPr/>
      <dgm:t>
        <a:bodyPr/>
        <a:lstStyle/>
        <a:p>
          <a:endParaRPr lang="cs-CZ"/>
        </a:p>
      </dgm:t>
    </dgm:pt>
    <dgm:pt modelId="{8E1B9F5C-A3E9-4B50-8FDA-4805312BF503}" type="sibTrans" cxnId="{37C08FEC-973B-4042-B440-FC1025C8D44F}">
      <dgm:prSet/>
      <dgm:spPr/>
      <dgm:t>
        <a:bodyPr/>
        <a:lstStyle/>
        <a:p>
          <a:endParaRPr lang="cs-CZ"/>
        </a:p>
      </dgm:t>
    </dgm:pt>
    <dgm:pt modelId="{7496C7AE-5721-458F-854E-79D67C51B6B4}">
      <dgm:prSet/>
      <dgm:spPr/>
      <dgm:t>
        <a:bodyPr/>
        <a:lstStyle/>
        <a:p>
          <a:r>
            <a:rPr lang="cs-CZ" dirty="0" smtClean="0"/>
            <a:t>průdušky</a:t>
          </a:r>
          <a:endParaRPr lang="cs-CZ" dirty="0"/>
        </a:p>
      </dgm:t>
    </dgm:pt>
    <dgm:pt modelId="{86CACF0D-0CBA-464D-BE44-DB903C00BF07}" type="parTrans" cxnId="{A6CAD66D-8875-4C39-BDBA-383FEBDA98DF}">
      <dgm:prSet/>
      <dgm:spPr/>
      <dgm:t>
        <a:bodyPr/>
        <a:lstStyle/>
        <a:p>
          <a:endParaRPr lang="cs-CZ"/>
        </a:p>
      </dgm:t>
    </dgm:pt>
    <dgm:pt modelId="{C6B0F1FB-C8C6-409E-8F22-18FBAB87F54C}" type="sibTrans" cxnId="{A6CAD66D-8875-4C39-BDBA-383FEBDA98DF}">
      <dgm:prSet/>
      <dgm:spPr/>
      <dgm:t>
        <a:bodyPr/>
        <a:lstStyle/>
        <a:p>
          <a:endParaRPr lang="cs-CZ"/>
        </a:p>
      </dgm:t>
    </dgm:pt>
    <dgm:pt modelId="{628D7349-C752-4AA3-9605-C4FF28E0CD66}" type="pres">
      <dgm:prSet presAssocID="{1F55D67C-9467-4C8C-B7C5-6F9AD165660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40AA19B-E39E-42B4-8C76-90A6EF2A3C34}" type="pres">
      <dgm:prSet presAssocID="{9B7E5EB5-8F23-450E-B474-74C59CBE6C5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3C3663-1C71-4792-A089-B602B9D14F2F}" type="pres">
      <dgm:prSet presAssocID="{9379D5BD-C748-46DE-9947-0FBCCD9AE361}" presName="sibTrans" presStyleCnt="0"/>
      <dgm:spPr/>
    </dgm:pt>
    <dgm:pt modelId="{CA0CACC4-525F-4642-AD09-61EEF5D9ED7A}" type="pres">
      <dgm:prSet presAssocID="{A121950C-21BE-4CB8-A6C3-3822C55528C8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5EE1E0-33C8-4CAF-A845-05BD072DE55E}" type="pres">
      <dgm:prSet presAssocID="{8E1B9F5C-A3E9-4B50-8FDA-4805312BF503}" presName="sibTrans" presStyleCnt="0"/>
      <dgm:spPr/>
    </dgm:pt>
    <dgm:pt modelId="{7106C538-4D91-4346-B531-F40B2DF93BC8}" type="pres">
      <dgm:prSet presAssocID="{7496C7AE-5721-458F-854E-79D67C51B6B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2DD1B8-02D7-484E-841A-C7198A732AAA}" type="pres">
      <dgm:prSet presAssocID="{C6B0F1FB-C8C6-409E-8F22-18FBAB87F54C}" presName="sibTrans" presStyleCnt="0"/>
      <dgm:spPr/>
    </dgm:pt>
    <dgm:pt modelId="{E0DBBD88-C266-4255-9CA6-9753619E16BB}" type="pres">
      <dgm:prSet presAssocID="{BFD3792C-F8BA-4260-959A-B6F18C4EE12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99FBC4-E3FC-4ABA-A02E-1FFDEC22B36F}" type="pres">
      <dgm:prSet presAssocID="{8D737326-2F58-4F07-ADBF-67F066590B21}" presName="sibTrans" presStyleCnt="0"/>
      <dgm:spPr/>
    </dgm:pt>
    <dgm:pt modelId="{70877B5B-E62C-4CDB-877D-191C60C96518}" type="pres">
      <dgm:prSet presAssocID="{4450D119-7EC5-4E5B-8B56-DB24828EAC0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1279517-AF39-45D4-9940-CAAC2271C69E}" srcId="{1F55D67C-9467-4C8C-B7C5-6F9AD165660E}" destId="{9B7E5EB5-8F23-450E-B474-74C59CBE6C53}" srcOrd="0" destOrd="0" parTransId="{D186A78B-720D-43CD-8397-1D482516738E}" sibTransId="{9379D5BD-C748-46DE-9947-0FBCCD9AE361}"/>
    <dgm:cxn modelId="{D0871CDE-0C15-4272-B904-DEB0FE0FF640}" type="presOf" srcId="{4450D119-7EC5-4E5B-8B56-DB24828EAC0E}" destId="{70877B5B-E62C-4CDB-877D-191C60C96518}" srcOrd="0" destOrd="0" presId="urn:microsoft.com/office/officeart/2005/8/layout/default#5"/>
    <dgm:cxn modelId="{E3689CFA-5480-40E9-A1A4-C46F1A049DED}" type="presOf" srcId="{A121950C-21BE-4CB8-A6C3-3822C55528C8}" destId="{CA0CACC4-525F-4642-AD09-61EEF5D9ED7A}" srcOrd="0" destOrd="0" presId="urn:microsoft.com/office/officeart/2005/8/layout/default#5"/>
    <dgm:cxn modelId="{A663B2B2-B072-409A-B9A6-0D6A08194B65}" srcId="{1F55D67C-9467-4C8C-B7C5-6F9AD165660E}" destId="{BFD3792C-F8BA-4260-959A-B6F18C4EE121}" srcOrd="3" destOrd="0" parTransId="{4A2160C7-96CB-4EC9-96EB-2CB484E7E337}" sibTransId="{8D737326-2F58-4F07-ADBF-67F066590B21}"/>
    <dgm:cxn modelId="{00489658-B573-442D-B999-BF4F5407875A}" type="presOf" srcId="{7496C7AE-5721-458F-854E-79D67C51B6B4}" destId="{7106C538-4D91-4346-B531-F40B2DF93BC8}" srcOrd="0" destOrd="0" presId="urn:microsoft.com/office/officeart/2005/8/layout/default#5"/>
    <dgm:cxn modelId="{A6CAD66D-8875-4C39-BDBA-383FEBDA98DF}" srcId="{1F55D67C-9467-4C8C-B7C5-6F9AD165660E}" destId="{7496C7AE-5721-458F-854E-79D67C51B6B4}" srcOrd="2" destOrd="0" parTransId="{86CACF0D-0CBA-464D-BE44-DB903C00BF07}" sibTransId="{C6B0F1FB-C8C6-409E-8F22-18FBAB87F54C}"/>
    <dgm:cxn modelId="{37C08FEC-973B-4042-B440-FC1025C8D44F}" srcId="{1F55D67C-9467-4C8C-B7C5-6F9AD165660E}" destId="{A121950C-21BE-4CB8-A6C3-3822C55528C8}" srcOrd="1" destOrd="0" parTransId="{A1F00943-DA39-4F8C-96C4-B66C78B04C7E}" sibTransId="{8E1B9F5C-A3E9-4B50-8FDA-4805312BF503}"/>
    <dgm:cxn modelId="{4970DFD1-911C-444C-93D8-DB467E9F0CE9}" srcId="{1F55D67C-9467-4C8C-B7C5-6F9AD165660E}" destId="{4450D119-7EC5-4E5B-8B56-DB24828EAC0E}" srcOrd="4" destOrd="0" parTransId="{AAAC8540-6CD7-4CC0-AFE9-0E04354569DD}" sibTransId="{C2FCC2A6-7E1A-4C9E-838B-0F0B2F907971}"/>
    <dgm:cxn modelId="{FCECA758-82DD-4FC0-B105-0965AE6950F1}" type="presOf" srcId="{BFD3792C-F8BA-4260-959A-B6F18C4EE121}" destId="{E0DBBD88-C266-4255-9CA6-9753619E16BB}" srcOrd="0" destOrd="0" presId="urn:microsoft.com/office/officeart/2005/8/layout/default#5"/>
    <dgm:cxn modelId="{93E84BE0-BA39-4C28-9135-5EE40A137A1C}" type="presOf" srcId="{9B7E5EB5-8F23-450E-B474-74C59CBE6C53}" destId="{840AA19B-E39E-42B4-8C76-90A6EF2A3C34}" srcOrd="0" destOrd="0" presId="urn:microsoft.com/office/officeart/2005/8/layout/default#5"/>
    <dgm:cxn modelId="{5654562B-55CF-4AC0-869D-5F45479A0B6E}" type="presOf" srcId="{1F55D67C-9467-4C8C-B7C5-6F9AD165660E}" destId="{628D7349-C752-4AA3-9605-C4FF28E0CD66}" srcOrd="0" destOrd="0" presId="urn:microsoft.com/office/officeart/2005/8/layout/default#5"/>
    <dgm:cxn modelId="{99639454-AC9D-4EDA-B5F3-35BFD7E9890F}" type="presParOf" srcId="{628D7349-C752-4AA3-9605-C4FF28E0CD66}" destId="{840AA19B-E39E-42B4-8C76-90A6EF2A3C34}" srcOrd="0" destOrd="0" presId="urn:microsoft.com/office/officeart/2005/8/layout/default#5"/>
    <dgm:cxn modelId="{A6BCB928-C068-4932-8ADB-8A91B71D5898}" type="presParOf" srcId="{628D7349-C752-4AA3-9605-C4FF28E0CD66}" destId="{183C3663-1C71-4792-A089-B602B9D14F2F}" srcOrd="1" destOrd="0" presId="urn:microsoft.com/office/officeart/2005/8/layout/default#5"/>
    <dgm:cxn modelId="{8FFA3999-F52F-4A9A-B1F9-F3AAD1CF0A0B}" type="presParOf" srcId="{628D7349-C752-4AA3-9605-C4FF28E0CD66}" destId="{CA0CACC4-525F-4642-AD09-61EEF5D9ED7A}" srcOrd="2" destOrd="0" presId="urn:microsoft.com/office/officeart/2005/8/layout/default#5"/>
    <dgm:cxn modelId="{C6BC5F02-ED47-403F-B793-E8FCFE0AE017}" type="presParOf" srcId="{628D7349-C752-4AA3-9605-C4FF28E0CD66}" destId="{F55EE1E0-33C8-4CAF-A845-05BD072DE55E}" srcOrd="3" destOrd="0" presId="urn:microsoft.com/office/officeart/2005/8/layout/default#5"/>
    <dgm:cxn modelId="{3CE806C1-DBFD-43A8-92B2-08AF85E2A7EE}" type="presParOf" srcId="{628D7349-C752-4AA3-9605-C4FF28E0CD66}" destId="{7106C538-4D91-4346-B531-F40B2DF93BC8}" srcOrd="4" destOrd="0" presId="urn:microsoft.com/office/officeart/2005/8/layout/default#5"/>
    <dgm:cxn modelId="{D444D1EB-F123-47F9-A0A6-789D0D8BA4C2}" type="presParOf" srcId="{628D7349-C752-4AA3-9605-C4FF28E0CD66}" destId="{5E2DD1B8-02D7-484E-841A-C7198A732AAA}" srcOrd="5" destOrd="0" presId="urn:microsoft.com/office/officeart/2005/8/layout/default#5"/>
    <dgm:cxn modelId="{DBF844E7-3142-41A3-9B92-6D10E53FCA6A}" type="presParOf" srcId="{628D7349-C752-4AA3-9605-C4FF28E0CD66}" destId="{E0DBBD88-C266-4255-9CA6-9753619E16BB}" srcOrd="6" destOrd="0" presId="urn:microsoft.com/office/officeart/2005/8/layout/default#5"/>
    <dgm:cxn modelId="{1B508829-17E4-428E-9A10-748C4B28E673}" type="presParOf" srcId="{628D7349-C752-4AA3-9605-C4FF28E0CD66}" destId="{8099FBC4-E3FC-4ABA-A02E-1FFDEC22B36F}" srcOrd="7" destOrd="0" presId="urn:microsoft.com/office/officeart/2005/8/layout/default#5"/>
    <dgm:cxn modelId="{4D8E1829-96BD-4F3A-AF10-070675400EF7}" type="presParOf" srcId="{628D7349-C752-4AA3-9605-C4FF28E0CD66}" destId="{70877B5B-E62C-4CDB-877D-191C60C96518}" srcOrd="8" destOrd="0" presId="urn:microsoft.com/office/officeart/2005/8/layout/default#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9BC2607-EFC6-4271-BF31-86F22A0F4325}" type="doc">
      <dgm:prSet loTypeId="urn:microsoft.com/office/officeart/2005/8/layout/default#2" loCatId="list" qsTypeId="urn:microsoft.com/office/officeart/2005/8/quickstyle/3d1" qsCatId="3D" csTypeId="urn:microsoft.com/office/officeart/2005/8/colors/colorful1#2" csCatId="colorful" phldr="1"/>
      <dgm:spPr/>
      <dgm:t>
        <a:bodyPr/>
        <a:lstStyle/>
        <a:p>
          <a:endParaRPr lang="cs-CZ"/>
        </a:p>
      </dgm:t>
    </dgm:pt>
    <dgm:pt modelId="{EFF2DF96-5734-4C2A-ADF9-3791FD0CD264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BDAD9031-8BC2-4213-A702-9A7F2AEB1C5F}" type="parTrans" cxnId="{3506D7DF-22C0-4557-A720-183BCF53CE49}">
      <dgm:prSet/>
      <dgm:spPr/>
      <dgm:t>
        <a:bodyPr/>
        <a:lstStyle/>
        <a:p>
          <a:endParaRPr lang="cs-CZ"/>
        </a:p>
      </dgm:t>
    </dgm:pt>
    <dgm:pt modelId="{24E760D4-8420-4E77-A7C6-84E7E8043F5C}" type="sibTrans" cxnId="{3506D7DF-22C0-4557-A720-183BCF53CE49}">
      <dgm:prSet/>
      <dgm:spPr/>
      <dgm:t>
        <a:bodyPr/>
        <a:lstStyle/>
        <a:p>
          <a:endParaRPr lang="cs-CZ"/>
        </a:p>
      </dgm:t>
    </dgm:pt>
    <dgm:pt modelId="{E15F6B78-76D9-45FE-9EE3-227AF3524567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9DD751EB-A190-44D8-9E95-F2B3414D8046}" type="parTrans" cxnId="{4B533AB4-27EE-4A99-B3AE-63B758674871}">
      <dgm:prSet/>
      <dgm:spPr/>
      <dgm:t>
        <a:bodyPr/>
        <a:lstStyle/>
        <a:p>
          <a:endParaRPr lang="cs-CZ"/>
        </a:p>
      </dgm:t>
    </dgm:pt>
    <dgm:pt modelId="{0412EA17-4972-4C0D-ABD4-E730078604D9}" type="sibTrans" cxnId="{4B533AB4-27EE-4A99-B3AE-63B758674871}">
      <dgm:prSet/>
      <dgm:spPr/>
      <dgm:t>
        <a:bodyPr/>
        <a:lstStyle/>
        <a:p>
          <a:endParaRPr lang="cs-CZ"/>
        </a:p>
      </dgm:t>
    </dgm:pt>
    <dgm:pt modelId="{0AD1BF2E-608A-422E-90AD-BFF16598CF61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936D43D8-B3B6-453E-9A00-E89EB7CA5219}" type="parTrans" cxnId="{600F95AC-904E-4A15-81BD-63185734DBFE}">
      <dgm:prSet/>
      <dgm:spPr/>
      <dgm:t>
        <a:bodyPr/>
        <a:lstStyle/>
        <a:p>
          <a:endParaRPr lang="cs-CZ"/>
        </a:p>
      </dgm:t>
    </dgm:pt>
    <dgm:pt modelId="{BEB3CDA3-C834-4A14-86B6-82BF18BF9740}" type="sibTrans" cxnId="{600F95AC-904E-4A15-81BD-63185734DBFE}">
      <dgm:prSet/>
      <dgm:spPr/>
      <dgm:t>
        <a:bodyPr/>
        <a:lstStyle/>
        <a:p>
          <a:endParaRPr lang="cs-CZ"/>
        </a:p>
      </dgm:t>
    </dgm:pt>
    <dgm:pt modelId="{6B49A7C1-EEE4-4742-A6E7-A983C9FE444C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29B8FA9D-214C-484D-B744-F501E6114133}" type="parTrans" cxnId="{BF1CDE4A-3D04-4006-B134-0E675A1F09EC}">
      <dgm:prSet/>
      <dgm:spPr/>
      <dgm:t>
        <a:bodyPr/>
        <a:lstStyle/>
        <a:p>
          <a:endParaRPr lang="cs-CZ"/>
        </a:p>
      </dgm:t>
    </dgm:pt>
    <dgm:pt modelId="{89B0CA1F-0178-46DF-BD08-E9DF77CD1771}" type="sibTrans" cxnId="{BF1CDE4A-3D04-4006-B134-0E675A1F09EC}">
      <dgm:prSet/>
      <dgm:spPr/>
      <dgm:t>
        <a:bodyPr/>
        <a:lstStyle/>
        <a:p>
          <a:endParaRPr lang="cs-CZ"/>
        </a:p>
      </dgm:t>
    </dgm:pt>
    <dgm:pt modelId="{9548D18F-4E76-43FA-A524-853712CB0DF5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92E57405-1F50-4305-A707-809052E93B16}" type="parTrans" cxnId="{F0ABC6ED-04F6-4214-80A4-86702623B3CE}">
      <dgm:prSet/>
      <dgm:spPr/>
      <dgm:t>
        <a:bodyPr/>
        <a:lstStyle/>
        <a:p>
          <a:endParaRPr lang="cs-CZ"/>
        </a:p>
      </dgm:t>
    </dgm:pt>
    <dgm:pt modelId="{B701C3F7-A974-4543-8ECC-FC5037BBE233}" type="sibTrans" cxnId="{F0ABC6ED-04F6-4214-80A4-86702623B3CE}">
      <dgm:prSet/>
      <dgm:spPr/>
      <dgm:t>
        <a:bodyPr/>
        <a:lstStyle/>
        <a:p>
          <a:endParaRPr lang="cs-CZ"/>
        </a:p>
      </dgm:t>
    </dgm:pt>
    <dgm:pt modelId="{5A58B822-6F0C-42F3-A28C-651A74FB3754}" type="pres">
      <dgm:prSet presAssocID="{D9BC2607-EFC6-4271-BF31-86F22A0F432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490389B-C1DA-4395-84C4-95CE2D1A2C39}" type="pres">
      <dgm:prSet presAssocID="{EFF2DF96-5734-4C2A-ADF9-3791FD0CD26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6535F6-DFAC-40D0-A859-1F4C27FBAF63}" type="pres">
      <dgm:prSet presAssocID="{24E760D4-8420-4E77-A7C6-84E7E8043F5C}" presName="sibTrans" presStyleCnt="0"/>
      <dgm:spPr/>
    </dgm:pt>
    <dgm:pt modelId="{7EA160D7-CA27-451A-A417-95EE37E89E92}" type="pres">
      <dgm:prSet presAssocID="{E15F6B78-76D9-45FE-9EE3-227AF352456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344CD8-D00D-4AA2-A227-49F18DEB69E8}" type="pres">
      <dgm:prSet presAssocID="{0412EA17-4972-4C0D-ABD4-E730078604D9}" presName="sibTrans" presStyleCnt="0"/>
      <dgm:spPr/>
    </dgm:pt>
    <dgm:pt modelId="{8040D34E-648E-4061-9845-89FD9ECF21D5}" type="pres">
      <dgm:prSet presAssocID="{0AD1BF2E-608A-422E-90AD-BFF16598CF6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0799B2-4400-4902-A894-E8F7477B31E1}" type="pres">
      <dgm:prSet presAssocID="{BEB3CDA3-C834-4A14-86B6-82BF18BF9740}" presName="sibTrans" presStyleCnt="0"/>
      <dgm:spPr/>
    </dgm:pt>
    <dgm:pt modelId="{D61AFCE0-228F-4CEE-B665-77DEDC5BB254}" type="pres">
      <dgm:prSet presAssocID="{6B49A7C1-EEE4-4742-A6E7-A983C9FE444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714566-AE55-4906-A53B-6A2D615B2B7E}" type="pres">
      <dgm:prSet presAssocID="{89B0CA1F-0178-46DF-BD08-E9DF77CD1771}" presName="sibTrans" presStyleCnt="0"/>
      <dgm:spPr/>
    </dgm:pt>
    <dgm:pt modelId="{C4FDA0BF-40A7-4326-AB06-73DA805B7800}" type="pres">
      <dgm:prSet presAssocID="{9548D18F-4E76-43FA-A524-853712CB0DF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15C5E8F-E394-4C9A-91F0-49623F9DFC2B}" type="presOf" srcId="{9548D18F-4E76-43FA-A524-853712CB0DF5}" destId="{C4FDA0BF-40A7-4326-AB06-73DA805B7800}" srcOrd="0" destOrd="0" presId="urn:microsoft.com/office/officeart/2005/8/layout/default#2"/>
    <dgm:cxn modelId="{1970D4C1-E3E6-4629-B0C6-A66E6106130C}" type="presOf" srcId="{6B49A7C1-EEE4-4742-A6E7-A983C9FE444C}" destId="{D61AFCE0-228F-4CEE-B665-77DEDC5BB254}" srcOrd="0" destOrd="0" presId="urn:microsoft.com/office/officeart/2005/8/layout/default#2"/>
    <dgm:cxn modelId="{C6361ABE-9A62-435B-8282-320DD914D890}" type="presOf" srcId="{D9BC2607-EFC6-4271-BF31-86F22A0F4325}" destId="{5A58B822-6F0C-42F3-A28C-651A74FB3754}" srcOrd="0" destOrd="0" presId="urn:microsoft.com/office/officeart/2005/8/layout/default#2"/>
    <dgm:cxn modelId="{3506D7DF-22C0-4557-A720-183BCF53CE49}" srcId="{D9BC2607-EFC6-4271-BF31-86F22A0F4325}" destId="{EFF2DF96-5734-4C2A-ADF9-3791FD0CD264}" srcOrd="0" destOrd="0" parTransId="{BDAD9031-8BC2-4213-A702-9A7F2AEB1C5F}" sibTransId="{24E760D4-8420-4E77-A7C6-84E7E8043F5C}"/>
    <dgm:cxn modelId="{9B3F1122-70E5-4E04-9EDD-B420D308F471}" type="presOf" srcId="{E15F6B78-76D9-45FE-9EE3-227AF3524567}" destId="{7EA160D7-CA27-451A-A417-95EE37E89E92}" srcOrd="0" destOrd="0" presId="urn:microsoft.com/office/officeart/2005/8/layout/default#2"/>
    <dgm:cxn modelId="{BF1CDE4A-3D04-4006-B134-0E675A1F09EC}" srcId="{D9BC2607-EFC6-4271-BF31-86F22A0F4325}" destId="{6B49A7C1-EEE4-4742-A6E7-A983C9FE444C}" srcOrd="3" destOrd="0" parTransId="{29B8FA9D-214C-484D-B744-F501E6114133}" sibTransId="{89B0CA1F-0178-46DF-BD08-E9DF77CD1771}"/>
    <dgm:cxn modelId="{600F95AC-904E-4A15-81BD-63185734DBFE}" srcId="{D9BC2607-EFC6-4271-BF31-86F22A0F4325}" destId="{0AD1BF2E-608A-422E-90AD-BFF16598CF61}" srcOrd="2" destOrd="0" parTransId="{936D43D8-B3B6-453E-9A00-E89EB7CA5219}" sibTransId="{BEB3CDA3-C834-4A14-86B6-82BF18BF9740}"/>
    <dgm:cxn modelId="{39A6228E-0B3B-47ED-ADD1-2FD5BCF5270C}" type="presOf" srcId="{0AD1BF2E-608A-422E-90AD-BFF16598CF61}" destId="{8040D34E-648E-4061-9845-89FD9ECF21D5}" srcOrd="0" destOrd="0" presId="urn:microsoft.com/office/officeart/2005/8/layout/default#2"/>
    <dgm:cxn modelId="{F615E2EB-1873-4B91-BF51-E111BE50ECA0}" type="presOf" srcId="{EFF2DF96-5734-4C2A-ADF9-3791FD0CD264}" destId="{C490389B-C1DA-4395-84C4-95CE2D1A2C39}" srcOrd="0" destOrd="0" presId="urn:microsoft.com/office/officeart/2005/8/layout/default#2"/>
    <dgm:cxn modelId="{F0ABC6ED-04F6-4214-80A4-86702623B3CE}" srcId="{D9BC2607-EFC6-4271-BF31-86F22A0F4325}" destId="{9548D18F-4E76-43FA-A524-853712CB0DF5}" srcOrd="4" destOrd="0" parTransId="{92E57405-1F50-4305-A707-809052E93B16}" sibTransId="{B701C3F7-A974-4543-8ECC-FC5037BBE233}"/>
    <dgm:cxn modelId="{4B533AB4-27EE-4A99-B3AE-63B758674871}" srcId="{D9BC2607-EFC6-4271-BF31-86F22A0F4325}" destId="{E15F6B78-76D9-45FE-9EE3-227AF3524567}" srcOrd="1" destOrd="0" parTransId="{9DD751EB-A190-44D8-9E95-F2B3414D8046}" sibTransId="{0412EA17-4972-4C0D-ABD4-E730078604D9}"/>
    <dgm:cxn modelId="{3D16D6DF-D2A0-42CC-9B85-6992E613880B}" type="presParOf" srcId="{5A58B822-6F0C-42F3-A28C-651A74FB3754}" destId="{C490389B-C1DA-4395-84C4-95CE2D1A2C39}" srcOrd="0" destOrd="0" presId="urn:microsoft.com/office/officeart/2005/8/layout/default#2"/>
    <dgm:cxn modelId="{B4955B91-1CE8-4710-B476-F16609EC37B6}" type="presParOf" srcId="{5A58B822-6F0C-42F3-A28C-651A74FB3754}" destId="{1D6535F6-DFAC-40D0-A859-1F4C27FBAF63}" srcOrd="1" destOrd="0" presId="urn:microsoft.com/office/officeart/2005/8/layout/default#2"/>
    <dgm:cxn modelId="{61B51BFA-651D-4263-8EAA-E82339DD3B3A}" type="presParOf" srcId="{5A58B822-6F0C-42F3-A28C-651A74FB3754}" destId="{7EA160D7-CA27-451A-A417-95EE37E89E92}" srcOrd="2" destOrd="0" presId="urn:microsoft.com/office/officeart/2005/8/layout/default#2"/>
    <dgm:cxn modelId="{9A2134DF-DA29-4E03-8B0D-C2C98D962B35}" type="presParOf" srcId="{5A58B822-6F0C-42F3-A28C-651A74FB3754}" destId="{CF344CD8-D00D-4AA2-A227-49F18DEB69E8}" srcOrd="3" destOrd="0" presId="urn:microsoft.com/office/officeart/2005/8/layout/default#2"/>
    <dgm:cxn modelId="{B59204FD-18AE-45BE-8674-6DFE7F06C0B8}" type="presParOf" srcId="{5A58B822-6F0C-42F3-A28C-651A74FB3754}" destId="{8040D34E-648E-4061-9845-89FD9ECF21D5}" srcOrd="4" destOrd="0" presId="urn:microsoft.com/office/officeart/2005/8/layout/default#2"/>
    <dgm:cxn modelId="{1F5C1BCE-6023-4B86-8D01-11B1777811A3}" type="presParOf" srcId="{5A58B822-6F0C-42F3-A28C-651A74FB3754}" destId="{DB0799B2-4400-4902-A894-E8F7477B31E1}" srcOrd="5" destOrd="0" presId="urn:microsoft.com/office/officeart/2005/8/layout/default#2"/>
    <dgm:cxn modelId="{29D0113D-A8B9-4D7A-9F9D-3EAA6E68F898}" type="presParOf" srcId="{5A58B822-6F0C-42F3-A28C-651A74FB3754}" destId="{D61AFCE0-228F-4CEE-B665-77DEDC5BB254}" srcOrd="6" destOrd="0" presId="urn:microsoft.com/office/officeart/2005/8/layout/default#2"/>
    <dgm:cxn modelId="{490D7B5C-B3BC-4DC9-B0B2-39116734F599}" type="presParOf" srcId="{5A58B822-6F0C-42F3-A28C-651A74FB3754}" destId="{58714566-AE55-4906-A53B-6A2D615B2B7E}" srcOrd="7" destOrd="0" presId="urn:microsoft.com/office/officeart/2005/8/layout/default#2"/>
    <dgm:cxn modelId="{4B4C6CD0-DAC6-47AC-ACE8-1FE1EE1B4A32}" type="presParOf" srcId="{5A58B822-6F0C-42F3-A28C-651A74FB3754}" destId="{C4FDA0BF-40A7-4326-AB06-73DA805B7800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E35E2BF-9981-43AF-A9CC-9BB8FA5CC256}" type="doc">
      <dgm:prSet loTypeId="urn:microsoft.com/office/officeart/2005/8/layout/default#4" loCatId="list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cs-CZ"/>
        </a:p>
      </dgm:t>
    </dgm:pt>
    <dgm:pt modelId="{D79B8B03-87CF-4A1B-A0B9-8C3872926662}">
      <dgm:prSet phldrT="[Text]"/>
      <dgm:spPr/>
      <dgm:t>
        <a:bodyPr/>
        <a:lstStyle/>
        <a:p>
          <a:r>
            <a:rPr lang="cs-CZ" dirty="0" smtClean="0"/>
            <a:t>KŮŽE</a:t>
          </a:r>
          <a:endParaRPr lang="cs-CZ" dirty="0"/>
        </a:p>
      </dgm:t>
    </dgm:pt>
    <dgm:pt modelId="{3ED0241C-CC7F-42A7-A1E8-287AE17C21E8}" type="parTrans" cxnId="{1F8D52EA-01BE-4B87-BC0F-5ED2BAFCBC94}">
      <dgm:prSet/>
      <dgm:spPr/>
      <dgm:t>
        <a:bodyPr/>
        <a:lstStyle/>
        <a:p>
          <a:endParaRPr lang="cs-CZ"/>
        </a:p>
      </dgm:t>
    </dgm:pt>
    <dgm:pt modelId="{787B6B86-1678-474D-ACFB-8C7714FF99A9}" type="sibTrans" cxnId="{1F8D52EA-01BE-4B87-BC0F-5ED2BAFCBC94}">
      <dgm:prSet/>
      <dgm:spPr/>
      <dgm:t>
        <a:bodyPr/>
        <a:lstStyle/>
        <a:p>
          <a:endParaRPr lang="cs-CZ"/>
        </a:p>
      </dgm:t>
    </dgm:pt>
    <dgm:pt modelId="{6D42A004-4C66-4E25-82A1-C197433A09B2}">
      <dgm:prSet phldrT="[Text]"/>
      <dgm:spPr/>
      <dgm:t>
        <a:bodyPr/>
        <a:lstStyle/>
        <a:p>
          <a:r>
            <a:rPr lang="cs-CZ" dirty="0" smtClean="0"/>
            <a:t>SLINY, HLEN</a:t>
          </a:r>
          <a:endParaRPr lang="cs-CZ" dirty="0"/>
        </a:p>
      </dgm:t>
    </dgm:pt>
    <dgm:pt modelId="{7B2EA687-FE61-4E69-8106-AA72EE76F1C9}" type="parTrans" cxnId="{D180ECF2-6B1E-4584-8FDC-FADCF4A9AA80}">
      <dgm:prSet/>
      <dgm:spPr/>
      <dgm:t>
        <a:bodyPr/>
        <a:lstStyle/>
        <a:p>
          <a:endParaRPr lang="cs-CZ"/>
        </a:p>
      </dgm:t>
    </dgm:pt>
    <dgm:pt modelId="{7110CC5D-D02B-4AC4-8F84-FE70E85C7650}" type="sibTrans" cxnId="{D180ECF2-6B1E-4584-8FDC-FADCF4A9AA80}">
      <dgm:prSet/>
      <dgm:spPr/>
      <dgm:t>
        <a:bodyPr/>
        <a:lstStyle/>
        <a:p>
          <a:endParaRPr lang="cs-CZ"/>
        </a:p>
      </dgm:t>
    </dgm:pt>
    <dgm:pt modelId="{3DC3D3A3-9969-4AB0-AD42-1C2C65DE7A44}">
      <dgm:prSet phldrT="[Text]"/>
      <dgm:spPr/>
      <dgm:t>
        <a:bodyPr/>
        <a:lstStyle/>
        <a:p>
          <a:r>
            <a:rPr lang="cs-CZ" dirty="0" smtClean="0"/>
            <a:t>SLZY</a:t>
          </a:r>
          <a:endParaRPr lang="cs-CZ" dirty="0"/>
        </a:p>
      </dgm:t>
    </dgm:pt>
    <dgm:pt modelId="{2D21698B-ECA8-41C0-BA13-3CB62F4A9A93}" type="parTrans" cxnId="{6DD3C72F-4BFB-4765-A0D8-F11738A7067F}">
      <dgm:prSet/>
      <dgm:spPr/>
      <dgm:t>
        <a:bodyPr/>
        <a:lstStyle/>
        <a:p>
          <a:endParaRPr lang="cs-CZ"/>
        </a:p>
      </dgm:t>
    </dgm:pt>
    <dgm:pt modelId="{62D15C1D-D852-4D4F-8685-B0C56EBA9433}" type="sibTrans" cxnId="{6DD3C72F-4BFB-4765-A0D8-F11738A7067F}">
      <dgm:prSet/>
      <dgm:spPr/>
      <dgm:t>
        <a:bodyPr/>
        <a:lstStyle/>
        <a:p>
          <a:endParaRPr lang="cs-CZ"/>
        </a:p>
      </dgm:t>
    </dgm:pt>
    <dgm:pt modelId="{CE00914E-D3DE-42FB-B875-7344A556ABB6}">
      <dgm:prSet phldrT="[Text]"/>
      <dgm:spPr/>
      <dgm:t>
        <a:bodyPr/>
        <a:lstStyle/>
        <a:p>
          <a:r>
            <a:rPr lang="cs-CZ" dirty="0" err="1" smtClean="0"/>
            <a:t>HCl</a:t>
          </a:r>
          <a:endParaRPr lang="cs-CZ" dirty="0"/>
        </a:p>
      </dgm:t>
    </dgm:pt>
    <dgm:pt modelId="{6342A0DD-1CCA-4122-8526-A3D1D9186340}" type="parTrans" cxnId="{B14AF1DF-B9F9-46C9-8FA0-9C015E27A4C6}">
      <dgm:prSet/>
      <dgm:spPr/>
      <dgm:t>
        <a:bodyPr/>
        <a:lstStyle/>
        <a:p>
          <a:endParaRPr lang="cs-CZ"/>
        </a:p>
      </dgm:t>
    </dgm:pt>
    <dgm:pt modelId="{E2B09578-5BDF-45E9-A404-43D8B646E9AF}" type="sibTrans" cxnId="{B14AF1DF-B9F9-46C9-8FA0-9C015E27A4C6}">
      <dgm:prSet/>
      <dgm:spPr/>
      <dgm:t>
        <a:bodyPr/>
        <a:lstStyle/>
        <a:p>
          <a:endParaRPr lang="cs-CZ"/>
        </a:p>
      </dgm:t>
    </dgm:pt>
    <dgm:pt modelId="{D62363FD-7649-4264-A612-2D911E8AF1BA}" type="pres">
      <dgm:prSet presAssocID="{0E35E2BF-9981-43AF-A9CC-9BB8FA5CC25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F0C7E7C-64DF-4611-B126-ED112548E8F1}" type="pres">
      <dgm:prSet presAssocID="{D79B8B03-87CF-4A1B-A0B9-8C387292666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3FD5B1-5145-49F4-AB31-E5F4992AA028}" type="pres">
      <dgm:prSet presAssocID="{787B6B86-1678-474D-ACFB-8C7714FF99A9}" presName="sibTrans" presStyleCnt="0"/>
      <dgm:spPr/>
    </dgm:pt>
    <dgm:pt modelId="{45AA6FB8-1EE4-4DE0-A9A7-D2122BBC4F64}" type="pres">
      <dgm:prSet presAssocID="{6D42A004-4C66-4E25-82A1-C197433A09B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9655B8-223D-45E6-8971-8660410EFC36}" type="pres">
      <dgm:prSet presAssocID="{7110CC5D-D02B-4AC4-8F84-FE70E85C7650}" presName="sibTrans" presStyleCnt="0"/>
      <dgm:spPr/>
    </dgm:pt>
    <dgm:pt modelId="{82246F5A-03E7-4DEC-B966-8B19CD38BEDA}" type="pres">
      <dgm:prSet presAssocID="{3DC3D3A3-9969-4AB0-AD42-1C2C65DE7A4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26AE99-2F33-4825-A792-D8DD1C584149}" type="pres">
      <dgm:prSet presAssocID="{62D15C1D-D852-4D4F-8685-B0C56EBA9433}" presName="sibTrans" presStyleCnt="0"/>
      <dgm:spPr/>
    </dgm:pt>
    <dgm:pt modelId="{B9A25428-889F-4FBB-801C-47E7DA6C8CBA}" type="pres">
      <dgm:prSet presAssocID="{CE00914E-D3DE-42FB-B875-7344A556ABB6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ADE4059-DAB4-4353-856A-A59F1B0F6865}" type="presOf" srcId="{3DC3D3A3-9969-4AB0-AD42-1C2C65DE7A44}" destId="{82246F5A-03E7-4DEC-B966-8B19CD38BEDA}" srcOrd="0" destOrd="0" presId="urn:microsoft.com/office/officeart/2005/8/layout/default#4"/>
    <dgm:cxn modelId="{73E75F7C-D561-4A27-AF50-B3175BDF4B8E}" type="presOf" srcId="{0E35E2BF-9981-43AF-A9CC-9BB8FA5CC256}" destId="{D62363FD-7649-4264-A612-2D911E8AF1BA}" srcOrd="0" destOrd="0" presId="urn:microsoft.com/office/officeart/2005/8/layout/default#4"/>
    <dgm:cxn modelId="{2AB32B21-FD24-4269-A42F-8965722A13AB}" type="presOf" srcId="{6D42A004-4C66-4E25-82A1-C197433A09B2}" destId="{45AA6FB8-1EE4-4DE0-A9A7-D2122BBC4F64}" srcOrd="0" destOrd="0" presId="urn:microsoft.com/office/officeart/2005/8/layout/default#4"/>
    <dgm:cxn modelId="{1F8D52EA-01BE-4B87-BC0F-5ED2BAFCBC94}" srcId="{0E35E2BF-9981-43AF-A9CC-9BB8FA5CC256}" destId="{D79B8B03-87CF-4A1B-A0B9-8C3872926662}" srcOrd="0" destOrd="0" parTransId="{3ED0241C-CC7F-42A7-A1E8-287AE17C21E8}" sibTransId="{787B6B86-1678-474D-ACFB-8C7714FF99A9}"/>
    <dgm:cxn modelId="{6DD3C72F-4BFB-4765-A0D8-F11738A7067F}" srcId="{0E35E2BF-9981-43AF-A9CC-9BB8FA5CC256}" destId="{3DC3D3A3-9969-4AB0-AD42-1C2C65DE7A44}" srcOrd="2" destOrd="0" parTransId="{2D21698B-ECA8-41C0-BA13-3CB62F4A9A93}" sibTransId="{62D15C1D-D852-4D4F-8685-B0C56EBA9433}"/>
    <dgm:cxn modelId="{D180ECF2-6B1E-4584-8FDC-FADCF4A9AA80}" srcId="{0E35E2BF-9981-43AF-A9CC-9BB8FA5CC256}" destId="{6D42A004-4C66-4E25-82A1-C197433A09B2}" srcOrd="1" destOrd="0" parTransId="{7B2EA687-FE61-4E69-8106-AA72EE76F1C9}" sibTransId="{7110CC5D-D02B-4AC4-8F84-FE70E85C7650}"/>
    <dgm:cxn modelId="{86A4A9BE-7A65-4F39-8233-75F426607AE3}" type="presOf" srcId="{CE00914E-D3DE-42FB-B875-7344A556ABB6}" destId="{B9A25428-889F-4FBB-801C-47E7DA6C8CBA}" srcOrd="0" destOrd="0" presId="urn:microsoft.com/office/officeart/2005/8/layout/default#4"/>
    <dgm:cxn modelId="{B14AF1DF-B9F9-46C9-8FA0-9C015E27A4C6}" srcId="{0E35E2BF-9981-43AF-A9CC-9BB8FA5CC256}" destId="{CE00914E-D3DE-42FB-B875-7344A556ABB6}" srcOrd="3" destOrd="0" parTransId="{6342A0DD-1CCA-4122-8526-A3D1D9186340}" sibTransId="{E2B09578-5BDF-45E9-A404-43D8B646E9AF}"/>
    <dgm:cxn modelId="{A1898B05-2C13-451F-A02C-2BDD4998500A}" type="presOf" srcId="{D79B8B03-87CF-4A1B-A0B9-8C3872926662}" destId="{4F0C7E7C-64DF-4611-B126-ED112548E8F1}" srcOrd="0" destOrd="0" presId="urn:microsoft.com/office/officeart/2005/8/layout/default#4"/>
    <dgm:cxn modelId="{5A8A8475-1161-48FF-AD53-82847CC49188}" type="presParOf" srcId="{D62363FD-7649-4264-A612-2D911E8AF1BA}" destId="{4F0C7E7C-64DF-4611-B126-ED112548E8F1}" srcOrd="0" destOrd="0" presId="urn:microsoft.com/office/officeart/2005/8/layout/default#4"/>
    <dgm:cxn modelId="{210E5ADE-8B82-441D-9262-EA1933045B43}" type="presParOf" srcId="{D62363FD-7649-4264-A612-2D911E8AF1BA}" destId="{1B3FD5B1-5145-49F4-AB31-E5F4992AA028}" srcOrd="1" destOrd="0" presId="urn:microsoft.com/office/officeart/2005/8/layout/default#4"/>
    <dgm:cxn modelId="{D301A582-D40A-4274-B768-30A978D6634E}" type="presParOf" srcId="{D62363FD-7649-4264-A612-2D911E8AF1BA}" destId="{45AA6FB8-1EE4-4DE0-A9A7-D2122BBC4F64}" srcOrd="2" destOrd="0" presId="urn:microsoft.com/office/officeart/2005/8/layout/default#4"/>
    <dgm:cxn modelId="{B9831610-4EB1-4DF3-A71C-5D62FE8EFC61}" type="presParOf" srcId="{D62363FD-7649-4264-A612-2D911E8AF1BA}" destId="{239655B8-223D-45E6-8971-8660410EFC36}" srcOrd="3" destOrd="0" presId="urn:microsoft.com/office/officeart/2005/8/layout/default#4"/>
    <dgm:cxn modelId="{F59FEBFF-573C-47E5-8E77-BDACECEBD25D}" type="presParOf" srcId="{D62363FD-7649-4264-A612-2D911E8AF1BA}" destId="{82246F5A-03E7-4DEC-B966-8B19CD38BEDA}" srcOrd="4" destOrd="0" presId="urn:microsoft.com/office/officeart/2005/8/layout/default#4"/>
    <dgm:cxn modelId="{6506D4A2-0716-46D3-A0A8-3D77F31A98EC}" type="presParOf" srcId="{D62363FD-7649-4264-A612-2D911E8AF1BA}" destId="{A526AE99-2F33-4825-A792-D8DD1C584149}" srcOrd="5" destOrd="0" presId="urn:microsoft.com/office/officeart/2005/8/layout/default#4"/>
    <dgm:cxn modelId="{96EC2ED6-A297-4FA7-9B0D-E011CB6F346C}" type="presParOf" srcId="{D62363FD-7649-4264-A612-2D911E8AF1BA}" destId="{B9A25428-889F-4FBB-801C-47E7DA6C8CBA}" srcOrd="6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E35E2BF-9981-43AF-A9CC-9BB8FA5CC256}" type="doc">
      <dgm:prSet loTypeId="urn:microsoft.com/office/officeart/2005/8/layout/default#4" loCatId="list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cs-CZ"/>
        </a:p>
      </dgm:t>
    </dgm:pt>
    <dgm:pt modelId="{D79B8B03-87CF-4A1B-A0B9-8C3872926662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3ED0241C-CC7F-42A7-A1E8-287AE17C21E8}" type="parTrans" cxnId="{1F8D52EA-01BE-4B87-BC0F-5ED2BAFCBC94}">
      <dgm:prSet/>
      <dgm:spPr/>
      <dgm:t>
        <a:bodyPr/>
        <a:lstStyle/>
        <a:p>
          <a:endParaRPr lang="cs-CZ"/>
        </a:p>
      </dgm:t>
    </dgm:pt>
    <dgm:pt modelId="{787B6B86-1678-474D-ACFB-8C7714FF99A9}" type="sibTrans" cxnId="{1F8D52EA-01BE-4B87-BC0F-5ED2BAFCBC94}">
      <dgm:prSet/>
      <dgm:spPr/>
      <dgm:t>
        <a:bodyPr/>
        <a:lstStyle/>
        <a:p>
          <a:endParaRPr lang="cs-CZ"/>
        </a:p>
      </dgm:t>
    </dgm:pt>
    <dgm:pt modelId="{6D42A004-4C66-4E25-82A1-C197433A09B2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7B2EA687-FE61-4E69-8106-AA72EE76F1C9}" type="parTrans" cxnId="{D180ECF2-6B1E-4584-8FDC-FADCF4A9AA80}">
      <dgm:prSet/>
      <dgm:spPr/>
      <dgm:t>
        <a:bodyPr/>
        <a:lstStyle/>
        <a:p>
          <a:endParaRPr lang="cs-CZ"/>
        </a:p>
      </dgm:t>
    </dgm:pt>
    <dgm:pt modelId="{7110CC5D-D02B-4AC4-8F84-FE70E85C7650}" type="sibTrans" cxnId="{D180ECF2-6B1E-4584-8FDC-FADCF4A9AA80}">
      <dgm:prSet/>
      <dgm:spPr/>
      <dgm:t>
        <a:bodyPr/>
        <a:lstStyle/>
        <a:p>
          <a:endParaRPr lang="cs-CZ"/>
        </a:p>
      </dgm:t>
    </dgm:pt>
    <dgm:pt modelId="{3DC3D3A3-9969-4AB0-AD42-1C2C65DE7A44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2D21698B-ECA8-41C0-BA13-3CB62F4A9A93}" type="parTrans" cxnId="{6DD3C72F-4BFB-4765-A0D8-F11738A7067F}">
      <dgm:prSet/>
      <dgm:spPr/>
      <dgm:t>
        <a:bodyPr/>
        <a:lstStyle/>
        <a:p>
          <a:endParaRPr lang="cs-CZ"/>
        </a:p>
      </dgm:t>
    </dgm:pt>
    <dgm:pt modelId="{62D15C1D-D852-4D4F-8685-B0C56EBA9433}" type="sibTrans" cxnId="{6DD3C72F-4BFB-4765-A0D8-F11738A7067F}">
      <dgm:prSet/>
      <dgm:spPr/>
      <dgm:t>
        <a:bodyPr/>
        <a:lstStyle/>
        <a:p>
          <a:endParaRPr lang="cs-CZ"/>
        </a:p>
      </dgm:t>
    </dgm:pt>
    <dgm:pt modelId="{CE00914E-D3DE-42FB-B875-7344A556ABB6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6342A0DD-1CCA-4122-8526-A3D1D9186340}" type="parTrans" cxnId="{B14AF1DF-B9F9-46C9-8FA0-9C015E27A4C6}">
      <dgm:prSet/>
      <dgm:spPr/>
      <dgm:t>
        <a:bodyPr/>
        <a:lstStyle/>
        <a:p>
          <a:endParaRPr lang="cs-CZ"/>
        </a:p>
      </dgm:t>
    </dgm:pt>
    <dgm:pt modelId="{E2B09578-5BDF-45E9-A404-43D8B646E9AF}" type="sibTrans" cxnId="{B14AF1DF-B9F9-46C9-8FA0-9C015E27A4C6}">
      <dgm:prSet/>
      <dgm:spPr/>
      <dgm:t>
        <a:bodyPr/>
        <a:lstStyle/>
        <a:p>
          <a:endParaRPr lang="cs-CZ"/>
        </a:p>
      </dgm:t>
    </dgm:pt>
    <dgm:pt modelId="{D62363FD-7649-4264-A612-2D911E8AF1BA}" type="pres">
      <dgm:prSet presAssocID="{0E35E2BF-9981-43AF-A9CC-9BB8FA5CC25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F0C7E7C-64DF-4611-B126-ED112548E8F1}" type="pres">
      <dgm:prSet presAssocID="{D79B8B03-87CF-4A1B-A0B9-8C387292666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3FD5B1-5145-49F4-AB31-E5F4992AA028}" type="pres">
      <dgm:prSet presAssocID="{787B6B86-1678-474D-ACFB-8C7714FF99A9}" presName="sibTrans" presStyleCnt="0"/>
      <dgm:spPr/>
    </dgm:pt>
    <dgm:pt modelId="{45AA6FB8-1EE4-4DE0-A9A7-D2122BBC4F64}" type="pres">
      <dgm:prSet presAssocID="{6D42A004-4C66-4E25-82A1-C197433A09B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9655B8-223D-45E6-8971-8660410EFC36}" type="pres">
      <dgm:prSet presAssocID="{7110CC5D-D02B-4AC4-8F84-FE70E85C7650}" presName="sibTrans" presStyleCnt="0"/>
      <dgm:spPr/>
    </dgm:pt>
    <dgm:pt modelId="{82246F5A-03E7-4DEC-B966-8B19CD38BEDA}" type="pres">
      <dgm:prSet presAssocID="{3DC3D3A3-9969-4AB0-AD42-1C2C65DE7A4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26AE99-2F33-4825-A792-D8DD1C584149}" type="pres">
      <dgm:prSet presAssocID="{62D15C1D-D852-4D4F-8685-B0C56EBA9433}" presName="sibTrans" presStyleCnt="0"/>
      <dgm:spPr/>
    </dgm:pt>
    <dgm:pt modelId="{B9A25428-889F-4FBB-801C-47E7DA6C8CBA}" type="pres">
      <dgm:prSet presAssocID="{CE00914E-D3DE-42FB-B875-7344A556ABB6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9C402CA-0CEA-4CFB-BAA8-1F3EC4355E24}" type="presOf" srcId="{0E35E2BF-9981-43AF-A9CC-9BB8FA5CC256}" destId="{D62363FD-7649-4264-A612-2D911E8AF1BA}" srcOrd="0" destOrd="0" presId="urn:microsoft.com/office/officeart/2005/8/layout/default#4"/>
    <dgm:cxn modelId="{1F8D52EA-01BE-4B87-BC0F-5ED2BAFCBC94}" srcId="{0E35E2BF-9981-43AF-A9CC-9BB8FA5CC256}" destId="{D79B8B03-87CF-4A1B-A0B9-8C3872926662}" srcOrd="0" destOrd="0" parTransId="{3ED0241C-CC7F-42A7-A1E8-287AE17C21E8}" sibTransId="{787B6B86-1678-474D-ACFB-8C7714FF99A9}"/>
    <dgm:cxn modelId="{BEB6B791-6128-4802-8F72-91BCE9FBD62A}" type="presOf" srcId="{D79B8B03-87CF-4A1B-A0B9-8C3872926662}" destId="{4F0C7E7C-64DF-4611-B126-ED112548E8F1}" srcOrd="0" destOrd="0" presId="urn:microsoft.com/office/officeart/2005/8/layout/default#4"/>
    <dgm:cxn modelId="{415D324A-3089-48B1-8D80-F6CECBF037FF}" type="presOf" srcId="{CE00914E-D3DE-42FB-B875-7344A556ABB6}" destId="{B9A25428-889F-4FBB-801C-47E7DA6C8CBA}" srcOrd="0" destOrd="0" presId="urn:microsoft.com/office/officeart/2005/8/layout/default#4"/>
    <dgm:cxn modelId="{6DD3C72F-4BFB-4765-A0D8-F11738A7067F}" srcId="{0E35E2BF-9981-43AF-A9CC-9BB8FA5CC256}" destId="{3DC3D3A3-9969-4AB0-AD42-1C2C65DE7A44}" srcOrd="2" destOrd="0" parTransId="{2D21698B-ECA8-41C0-BA13-3CB62F4A9A93}" sibTransId="{62D15C1D-D852-4D4F-8685-B0C56EBA9433}"/>
    <dgm:cxn modelId="{7F98EAC4-ADF6-4BC7-8DE4-D2C66879155F}" type="presOf" srcId="{6D42A004-4C66-4E25-82A1-C197433A09B2}" destId="{45AA6FB8-1EE4-4DE0-A9A7-D2122BBC4F64}" srcOrd="0" destOrd="0" presId="urn:microsoft.com/office/officeart/2005/8/layout/default#4"/>
    <dgm:cxn modelId="{D180ECF2-6B1E-4584-8FDC-FADCF4A9AA80}" srcId="{0E35E2BF-9981-43AF-A9CC-9BB8FA5CC256}" destId="{6D42A004-4C66-4E25-82A1-C197433A09B2}" srcOrd="1" destOrd="0" parTransId="{7B2EA687-FE61-4E69-8106-AA72EE76F1C9}" sibTransId="{7110CC5D-D02B-4AC4-8F84-FE70E85C7650}"/>
    <dgm:cxn modelId="{ABC6E1A7-864F-45E0-9A66-77AC4D82E695}" type="presOf" srcId="{3DC3D3A3-9969-4AB0-AD42-1C2C65DE7A44}" destId="{82246F5A-03E7-4DEC-B966-8B19CD38BEDA}" srcOrd="0" destOrd="0" presId="urn:microsoft.com/office/officeart/2005/8/layout/default#4"/>
    <dgm:cxn modelId="{B14AF1DF-B9F9-46C9-8FA0-9C015E27A4C6}" srcId="{0E35E2BF-9981-43AF-A9CC-9BB8FA5CC256}" destId="{CE00914E-D3DE-42FB-B875-7344A556ABB6}" srcOrd="3" destOrd="0" parTransId="{6342A0DD-1CCA-4122-8526-A3D1D9186340}" sibTransId="{E2B09578-5BDF-45E9-A404-43D8B646E9AF}"/>
    <dgm:cxn modelId="{1CD9790D-A986-4CCF-AA2D-4AA93EB944D9}" type="presParOf" srcId="{D62363FD-7649-4264-A612-2D911E8AF1BA}" destId="{4F0C7E7C-64DF-4611-B126-ED112548E8F1}" srcOrd="0" destOrd="0" presId="urn:microsoft.com/office/officeart/2005/8/layout/default#4"/>
    <dgm:cxn modelId="{0D2B7BD9-F434-4F01-A00D-001A3001D7FA}" type="presParOf" srcId="{D62363FD-7649-4264-A612-2D911E8AF1BA}" destId="{1B3FD5B1-5145-49F4-AB31-E5F4992AA028}" srcOrd="1" destOrd="0" presId="urn:microsoft.com/office/officeart/2005/8/layout/default#4"/>
    <dgm:cxn modelId="{6E8AC1C9-86B8-48B7-863D-C889F926D10B}" type="presParOf" srcId="{D62363FD-7649-4264-A612-2D911E8AF1BA}" destId="{45AA6FB8-1EE4-4DE0-A9A7-D2122BBC4F64}" srcOrd="2" destOrd="0" presId="urn:microsoft.com/office/officeart/2005/8/layout/default#4"/>
    <dgm:cxn modelId="{7B5D4253-DE5F-431C-B23C-EF7B7A05537A}" type="presParOf" srcId="{D62363FD-7649-4264-A612-2D911E8AF1BA}" destId="{239655B8-223D-45E6-8971-8660410EFC36}" srcOrd="3" destOrd="0" presId="urn:microsoft.com/office/officeart/2005/8/layout/default#4"/>
    <dgm:cxn modelId="{E002FE2A-629B-4AB5-8937-72E0DACC368F}" type="presParOf" srcId="{D62363FD-7649-4264-A612-2D911E8AF1BA}" destId="{82246F5A-03E7-4DEC-B966-8B19CD38BEDA}" srcOrd="4" destOrd="0" presId="urn:microsoft.com/office/officeart/2005/8/layout/default#4"/>
    <dgm:cxn modelId="{0B71ACC5-90CB-4520-85FF-AE083E0E9473}" type="presParOf" srcId="{D62363FD-7649-4264-A612-2D911E8AF1BA}" destId="{A526AE99-2F33-4825-A792-D8DD1C584149}" srcOrd="5" destOrd="0" presId="urn:microsoft.com/office/officeart/2005/8/layout/default#4"/>
    <dgm:cxn modelId="{CC6DB4E4-D35E-411C-8853-7AADD3F0B4AB}" type="presParOf" srcId="{D62363FD-7649-4264-A612-2D911E8AF1BA}" destId="{B9A25428-889F-4FBB-801C-47E7DA6C8CBA}" srcOrd="6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5516BB6-3F4B-4C13-8E58-81AC317C09A4}" type="doc">
      <dgm:prSet loTypeId="urn:microsoft.com/office/officeart/2005/8/layout/matrix2" loCatId="matrix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4BAA3F8D-8424-45FB-8B18-5BF984C3A8EF}">
      <dgm:prSet custT="1"/>
      <dgm:spPr/>
      <dgm:t>
        <a:bodyPr/>
        <a:lstStyle/>
        <a:p>
          <a:pPr rtl="0"/>
          <a:r>
            <a:rPr lang="cs-CZ" sz="2800" dirty="0" smtClean="0"/>
            <a:t>nechráněným pohlavním stykem</a:t>
          </a:r>
          <a:endParaRPr lang="cs-CZ" sz="2800" dirty="0"/>
        </a:p>
      </dgm:t>
    </dgm:pt>
    <dgm:pt modelId="{FB3B720E-A86D-4969-BCC7-DC1FB57748AF}" type="parTrans" cxnId="{9ABBE6B0-BEDA-4952-A448-32243B2BF35B}">
      <dgm:prSet/>
      <dgm:spPr/>
      <dgm:t>
        <a:bodyPr/>
        <a:lstStyle/>
        <a:p>
          <a:endParaRPr lang="cs-CZ"/>
        </a:p>
      </dgm:t>
    </dgm:pt>
    <dgm:pt modelId="{8DAD4094-FFB5-44B6-A0B1-DB44F058414C}" type="sibTrans" cxnId="{9ABBE6B0-BEDA-4952-A448-32243B2BF35B}">
      <dgm:prSet/>
      <dgm:spPr/>
      <dgm:t>
        <a:bodyPr/>
        <a:lstStyle/>
        <a:p>
          <a:endParaRPr lang="cs-CZ"/>
        </a:p>
      </dgm:t>
    </dgm:pt>
    <dgm:pt modelId="{A6DB8EC3-B63C-447C-B91D-15C8A40AD6AF}">
      <dgm:prSet/>
      <dgm:spPr/>
      <dgm:t>
        <a:bodyPr/>
        <a:lstStyle/>
        <a:p>
          <a:pPr rtl="0"/>
          <a:r>
            <a:rPr lang="cs-CZ" dirty="0" smtClean="0"/>
            <a:t>nesterilními injekcemi</a:t>
          </a:r>
          <a:endParaRPr lang="cs-CZ" dirty="0"/>
        </a:p>
      </dgm:t>
    </dgm:pt>
    <dgm:pt modelId="{CD4B5886-8854-4DE8-B3AC-B731BFCB0B5C}" type="parTrans" cxnId="{3539B0FB-8978-4054-B7ED-0F02B793CF58}">
      <dgm:prSet/>
      <dgm:spPr/>
      <dgm:t>
        <a:bodyPr/>
        <a:lstStyle/>
        <a:p>
          <a:endParaRPr lang="cs-CZ"/>
        </a:p>
      </dgm:t>
    </dgm:pt>
    <dgm:pt modelId="{058FB67E-CA4F-4A88-BBD7-4C3F7822FF22}" type="sibTrans" cxnId="{3539B0FB-8978-4054-B7ED-0F02B793CF58}">
      <dgm:prSet/>
      <dgm:spPr/>
      <dgm:t>
        <a:bodyPr/>
        <a:lstStyle/>
        <a:p>
          <a:endParaRPr lang="cs-CZ"/>
        </a:p>
      </dgm:t>
    </dgm:pt>
    <dgm:pt modelId="{A9FDE1CE-8347-46CF-B76D-C0A1642AAB45}">
      <dgm:prSet/>
      <dgm:spPr/>
      <dgm:t>
        <a:bodyPr/>
        <a:lstStyle/>
        <a:p>
          <a:pPr rtl="0"/>
          <a:r>
            <a:rPr lang="cs-CZ" dirty="0" smtClean="0"/>
            <a:t>z matky na plod</a:t>
          </a:r>
          <a:endParaRPr lang="cs-CZ" dirty="0"/>
        </a:p>
      </dgm:t>
    </dgm:pt>
    <dgm:pt modelId="{9E73BAA5-0D44-4BBD-8E0C-2343DC9864D0}" type="parTrans" cxnId="{633C3A7E-40E5-4745-99EE-24467781CB4E}">
      <dgm:prSet/>
      <dgm:spPr/>
      <dgm:t>
        <a:bodyPr/>
        <a:lstStyle/>
        <a:p>
          <a:endParaRPr lang="cs-CZ"/>
        </a:p>
      </dgm:t>
    </dgm:pt>
    <dgm:pt modelId="{681A61C8-1C29-443E-8846-22BD666D2F45}" type="sibTrans" cxnId="{633C3A7E-40E5-4745-99EE-24467781CB4E}">
      <dgm:prSet/>
      <dgm:spPr/>
      <dgm:t>
        <a:bodyPr/>
        <a:lstStyle/>
        <a:p>
          <a:endParaRPr lang="cs-CZ"/>
        </a:p>
      </dgm:t>
    </dgm:pt>
    <dgm:pt modelId="{EC736106-FD73-4236-A31A-A11B39F04BF8}">
      <dgm:prSet/>
      <dgm:spPr/>
      <dgm:t>
        <a:bodyPr/>
        <a:lstStyle/>
        <a:p>
          <a:pPr rtl="0"/>
          <a:r>
            <a:rPr lang="cs-CZ" dirty="0" smtClean="0"/>
            <a:t>transfuzí</a:t>
          </a:r>
          <a:endParaRPr lang="cs-CZ" dirty="0"/>
        </a:p>
      </dgm:t>
    </dgm:pt>
    <dgm:pt modelId="{9222BB75-BB80-4AF7-B42D-11120893116B}" type="parTrans" cxnId="{0039FD4A-7608-43AA-A6A8-A9BB4F6F54EE}">
      <dgm:prSet/>
      <dgm:spPr/>
      <dgm:t>
        <a:bodyPr/>
        <a:lstStyle/>
        <a:p>
          <a:endParaRPr lang="cs-CZ"/>
        </a:p>
      </dgm:t>
    </dgm:pt>
    <dgm:pt modelId="{98C02ED5-3B4D-4928-A54C-788CD4DCD329}" type="sibTrans" cxnId="{0039FD4A-7608-43AA-A6A8-A9BB4F6F54EE}">
      <dgm:prSet/>
      <dgm:spPr/>
      <dgm:t>
        <a:bodyPr/>
        <a:lstStyle/>
        <a:p>
          <a:endParaRPr lang="cs-CZ"/>
        </a:p>
      </dgm:t>
    </dgm:pt>
    <dgm:pt modelId="{A46C8ECE-33D9-408D-9E4E-9E0EE4DA181B}" type="pres">
      <dgm:prSet presAssocID="{95516BB6-3F4B-4C13-8E58-81AC317C09A4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2BB4517-4128-40B1-8425-80B8F2D8C55E}" type="pres">
      <dgm:prSet presAssocID="{95516BB6-3F4B-4C13-8E58-81AC317C09A4}" presName="axisShape" presStyleLbl="bgShp" presStyleIdx="0" presStyleCnt="1"/>
      <dgm:spPr/>
    </dgm:pt>
    <dgm:pt modelId="{474BA5C9-03B9-4601-868D-19B336E80E2E}" type="pres">
      <dgm:prSet presAssocID="{95516BB6-3F4B-4C13-8E58-81AC317C09A4}" presName="rect1" presStyleLbl="node1" presStyleIdx="0" presStyleCnt="4" custScaleX="160672" custLinFactNeighborX="-46782" custLinFactNeighborY="-118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5B66D4-3C90-40FC-88F2-CBCC08E96784}" type="pres">
      <dgm:prSet presAssocID="{95516BB6-3F4B-4C13-8E58-81AC317C09A4}" presName="rect2" presStyleLbl="node1" presStyleIdx="1" presStyleCnt="4" custScaleX="164247" custLinFactNeighborX="35306" custLinFactNeighborY="-118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028AFC-9C18-4EDF-9120-5A520F839768}" type="pres">
      <dgm:prSet presAssocID="{95516BB6-3F4B-4C13-8E58-81AC317C09A4}" presName="rect3" presStyleLbl="node1" presStyleIdx="2" presStyleCnt="4" custScaleX="176148" custLinFactNeighborX="-48222" custLinFactNeighborY="31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E5B3D7-2FBF-4995-8120-90F4FD774446}" type="pres">
      <dgm:prSet presAssocID="{95516BB6-3F4B-4C13-8E58-81AC317C09A4}" presName="rect4" presStyleLbl="node1" presStyleIdx="3" presStyleCnt="4" custScaleX="145874" custLinFactNeighborX="31081" custLinFactNeighborY="31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C3E17F-85D1-40F5-B3B1-53B4804D16F0}" type="presOf" srcId="{95516BB6-3F4B-4C13-8E58-81AC317C09A4}" destId="{A46C8ECE-33D9-408D-9E4E-9E0EE4DA181B}" srcOrd="0" destOrd="0" presId="urn:microsoft.com/office/officeart/2005/8/layout/matrix2"/>
    <dgm:cxn modelId="{3539B0FB-8978-4054-B7ED-0F02B793CF58}" srcId="{95516BB6-3F4B-4C13-8E58-81AC317C09A4}" destId="{A6DB8EC3-B63C-447C-B91D-15C8A40AD6AF}" srcOrd="1" destOrd="0" parTransId="{CD4B5886-8854-4DE8-B3AC-B731BFCB0B5C}" sibTransId="{058FB67E-CA4F-4A88-BBD7-4C3F7822FF22}"/>
    <dgm:cxn modelId="{0039FD4A-7608-43AA-A6A8-A9BB4F6F54EE}" srcId="{95516BB6-3F4B-4C13-8E58-81AC317C09A4}" destId="{EC736106-FD73-4236-A31A-A11B39F04BF8}" srcOrd="3" destOrd="0" parTransId="{9222BB75-BB80-4AF7-B42D-11120893116B}" sibTransId="{98C02ED5-3B4D-4928-A54C-788CD4DCD329}"/>
    <dgm:cxn modelId="{9A8DE2BB-9C80-4C2E-897F-64941C2AE91E}" type="presOf" srcId="{4BAA3F8D-8424-45FB-8B18-5BF984C3A8EF}" destId="{474BA5C9-03B9-4601-868D-19B336E80E2E}" srcOrd="0" destOrd="0" presId="urn:microsoft.com/office/officeart/2005/8/layout/matrix2"/>
    <dgm:cxn modelId="{9ABBE6B0-BEDA-4952-A448-32243B2BF35B}" srcId="{95516BB6-3F4B-4C13-8E58-81AC317C09A4}" destId="{4BAA3F8D-8424-45FB-8B18-5BF984C3A8EF}" srcOrd="0" destOrd="0" parTransId="{FB3B720E-A86D-4969-BCC7-DC1FB57748AF}" sibTransId="{8DAD4094-FFB5-44B6-A0B1-DB44F058414C}"/>
    <dgm:cxn modelId="{633C3A7E-40E5-4745-99EE-24467781CB4E}" srcId="{95516BB6-3F4B-4C13-8E58-81AC317C09A4}" destId="{A9FDE1CE-8347-46CF-B76D-C0A1642AAB45}" srcOrd="2" destOrd="0" parTransId="{9E73BAA5-0D44-4BBD-8E0C-2343DC9864D0}" sibTransId="{681A61C8-1C29-443E-8846-22BD666D2F45}"/>
    <dgm:cxn modelId="{D4E57180-BC36-4E3A-9C55-34C62CBEEA7C}" type="presOf" srcId="{A6DB8EC3-B63C-447C-B91D-15C8A40AD6AF}" destId="{575B66D4-3C90-40FC-88F2-CBCC08E96784}" srcOrd="0" destOrd="0" presId="urn:microsoft.com/office/officeart/2005/8/layout/matrix2"/>
    <dgm:cxn modelId="{BE28230D-7A2D-4BAF-A7AF-F91EF877BF7A}" type="presOf" srcId="{EC736106-FD73-4236-A31A-A11B39F04BF8}" destId="{82E5B3D7-2FBF-4995-8120-90F4FD774446}" srcOrd="0" destOrd="0" presId="urn:microsoft.com/office/officeart/2005/8/layout/matrix2"/>
    <dgm:cxn modelId="{21A5B55D-891E-4598-B4EE-4E38A3F00016}" type="presOf" srcId="{A9FDE1CE-8347-46CF-B76D-C0A1642AAB45}" destId="{E7028AFC-9C18-4EDF-9120-5A520F839768}" srcOrd="0" destOrd="0" presId="urn:microsoft.com/office/officeart/2005/8/layout/matrix2"/>
    <dgm:cxn modelId="{2BD9124C-F298-48F5-9209-2B9330C81DE7}" type="presParOf" srcId="{A46C8ECE-33D9-408D-9E4E-9E0EE4DA181B}" destId="{72BB4517-4128-40B1-8425-80B8F2D8C55E}" srcOrd="0" destOrd="0" presId="urn:microsoft.com/office/officeart/2005/8/layout/matrix2"/>
    <dgm:cxn modelId="{1A126639-9C6F-4AE3-9435-536E594645E2}" type="presParOf" srcId="{A46C8ECE-33D9-408D-9E4E-9E0EE4DA181B}" destId="{474BA5C9-03B9-4601-868D-19B336E80E2E}" srcOrd="1" destOrd="0" presId="urn:microsoft.com/office/officeart/2005/8/layout/matrix2"/>
    <dgm:cxn modelId="{FB42C6AC-3D91-46A9-B882-0F69133A030B}" type="presParOf" srcId="{A46C8ECE-33D9-408D-9E4E-9E0EE4DA181B}" destId="{575B66D4-3C90-40FC-88F2-CBCC08E96784}" srcOrd="2" destOrd="0" presId="urn:microsoft.com/office/officeart/2005/8/layout/matrix2"/>
    <dgm:cxn modelId="{C78143C6-8E24-4E17-8B65-84D6FFC2C4A0}" type="presParOf" srcId="{A46C8ECE-33D9-408D-9E4E-9E0EE4DA181B}" destId="{E7028AFC-9C18-4EDF-9120-5A520F839768}" srcOrd="3" destOrd="0" presId="urn:microsoft.com/office/officeart/2005/8/layout/matrix2"/>
    <dgm:cxn modelId="{8F6E4CC6-3E43-4FD9-9976-7887FD1F9AD9}" type="presParOf" srcId="{A46C8ECE-33D9-408D-9E4E-9E0EE4DA181B}" destId="{82E5B3D7-2FBF-4995-8120-90F4FD774446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F55D67C-9467-4C8C-B7C5-6F9AD165660E}" type="doc">
      <dgm:prSet loTypeId="urn:microsoft.com/office/officeart/2005/8/layout/default#3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B7E5EB5-8F23-450E-B474-74C59CBE6C53}">
      <dgm:prSet phldrT="[Text]"/>
      <dgm:spPr/>
      <dgm:t>
        <a:bodyPr/>
        <a:lstStyle/>
        <a:p>
          <a:r>
            <a:rPr lang="cs-CZ" dirty="0" smtClean="0"/>
            <a:t>nos</a:t>
          </a:r>
          <a:endParaRPr lang="cs-CZ" dirty="0"/>
        </a:p>
      </dgm:t>
    </dgm:pt>
    <dgm:pt modelId="{D186A78B-720D-43CD-8397-1D482516738E}" type="parTrans" cxnId="{31279517-AF39-45D4-9940-CAAC2271C69E}">
      <dgm:prSet/>
      <dgm:spPr/>
      <dgm:t>
        <a:bodyPr/>
        <a:lstStyle/>
        <a:p>
          <a:endParaRPr lang="cs-CZ"/>
        </a:p>
      </dgm:t>
    </dgm:pt>
    <dgm:pt modelId="{9379D5BD-C748-46DE-9947-0FBCCD9AE361}" type="sibTrans" cxnId="{31279517-AF39-45D4-9940-CAAC2271C69E}">
      <dgm:prSet/>
      <dgm:spPr/>
      <dgm:t>
        <a:bodyPr/>
        <a:lstStyle/>
        <a:p>
          <a:endParaRPr lang="cs-CZ"/>
        </a:p>
      </dgm:t>
    </dgm:pt>
    <dgm:pt modelId="{BFD3792C-F8BA-4260-959A-B6F18C4EE121}">
      <dgm:prSet phldrT="[Text]"/>
      <dgm:spPr/>
      <dgm:t>
        <a:bodyPr/>
        <a:lstStyle/>
        <a:p>
          <a:r>
            <a:rPr lang="cs-CZ" dirty="0" smtClean="0"/>
            <a:t>ústa</a:t>
          </a:r>
          <a:endParaRPr lang="cs-CZ" dirty="0"/>
        </a:p>
      </dgm:t>
    </dgm:pt>
    <dgm:pt modelId="{4A2160C7-96CB-4EC9-96EB-2CB484E7E337}" type="parTrans" cxnId="{A663B2B2-B072-409A-B9A6-0D6A08194B65}">
      <dgm:prSet/>
      <dgm:spPr/>
      <dgm:t>
        <a:bodyPr/>
        <a:lstStyle/>
        <a:p>
          <a:endParaRPr lang="cs-CZ"/>
        </a:p>
      </dgm:t>
    </dgm:pt>
    <dgm:pt modelId="{8D737326-2F58-4F07-ADBF-67F066590B21}" type="sibTrans" cxnId="{A663B2B2-B072-409A-B9A6-0D6A08194B65}">
      <dgm:prSet/>
      <dgm:spPr/>
      <dgm:t>
        <a:bodyPr/>
        <a:lstStyle/>
        <a:p>
          <a:endParaRPr lang="cs-CZ"/>
        </a:p>
      </dgm:t>
    </dgm:pt>
    <dgm:pt modelId="{4450D119-7EC5-4E5B-8B56-DB24828EAC0E}">
      <dgm:prSet phldrT="[Text]"/>
      <dgm:spPr/>
      <dgm:t>
        <a:bodyPr/>
        <a:lstStyle/>
        <a:p>
          <a:r>
            <a:rPr lang="cs-CZ" dirty="0" smtClean="0"/>
            <a:t>nosohltan</a:t>
          </a:r>
          <a:endParaRPr lang="cs-CZ" dirty="0"/>
        </a:p>
      </dgm:t>
    </dgm:pt>
    <dgm:pt modelId="{AAAC8540-6CD7-4CC0-AFE9-0E04354569DD}" type="parTrans" cxnId="{4970DFD1-911C-444C-93D8-DB467E9F0CE9}">
      <dgm:prSet/>
      <dgm:spPr/>
      <dgm:t>
        <a:bodyPr/>
        <a:lstStyle/>
        <a:p>
          <a:endParaRPr lang="cs-CZ"/>
        </a:p>
      </dgm:t>
    </dgm:pt>
    <dgm:pt modelId="{C2FCC2A6-7E1A-4C9E-838B-0F0B2F907971}" type="sibTrans" cxnId="{4970DFD1-911C-444C-93D8-DB467E9F0CE9}">
      <dgm:prSet/>
      <dgm:spPr/>
      <dgm:t>
        <a:bodyPr/>
        <a:lstStyle/>
        <a:p>
          <a:endParaRPr lang="cs-CZ"/>
        </a:p>
      </dgm:t>
    </dgm:pt>
    <dgm:pt modelId="{628D7349-C752-4AA3-9605-C4FF28E0CD66}" type="pres">
      <dgm:prSet presAssocID="{1F55D67C-9467-4C8C-B7C5-6F9AD165660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40AA19B-E39E-42B4-8C76-90A6EF2A3C34}" type="pres">
      <dgm:prSet presAssocID="{9B7E5EB5-8F23-450E-B474-74C59CBE6C5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3C3663-1C71-4792-A089-B602B9D14F2F}" type="pres">
      <dgm:prSet presAssocID="{9379D5BD-C748-46DE-9947-0FBCCD9AE361}" presName="sibTrans" presStyleCnt="0"/>
      <dgm:spPr/>
    </dgm:pt>
    <dgm:pt modelId="{E0DBBD88-C266-4255-9CA6-9753619E16BB}" type="pres">
      <dgm:prSet presAssocID="{BFD3792C-F8BA-4260-959A-B6F18C4EE12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99FBC4-E3FC-4ABA-A02E-1FFDEC22B36F}" type="pres">
      <dgm:prSet presAssocID="{8D737326-2F58-4F07-ADBF-67F066590B21}" presName="sibTrans" presStyleCnt="0"/>
      <dgm:spPr/>
    </dgm:pt>
    <dgm:pt modelId="{70877B5B-E62C-4CDB-877D-191C60C96518}" type="pres">
      <dgm:prSet presAssocID="{4450D119-7EC5-4E5B-8B56-DB24828EAC0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B0E1C21-F592-436E-A8C2-6BEC25CFB41C}" type="presOf" srcId="{4450D119-7EC5-4E5B-8B56-DB24828EAC0E}" destId="{70877B5B-E62C-4CDB-877D-191C60C96518}" srcOrd="0" destOrd="0" presId="urn:microsoft.com/office/officeart/2005/8/layout/default#3"/>
    <dgm:cxn modelId="{ABEAF0AF-6391-4049-B236-9EF7F2672987}" type="presOf" srcId="{1F55D67C-9467-4C8C-B7C5-6F9AD165660E}" destId="{628D7349-C752-4AA3-9605-C4FF28E0CD66}" srcOrd="0" destOrd="0" presId="urn:microsoft.com/office/officeart/2005/8/layout/default#3"/>
    <dgm:cxn modelId="{31279517-AF39-45D4-9940-CAAC2271C69E}" srcId="{1F55D67C-9467-4C8C-B7C5-6F9AD165660E}" destId="{9B7E5EB5-8F23-450E-B474-74C59CBE6C53}" srcOrd="0" destOrd="0" parTransId="{D186A78B-720D-43CD-8397-1D482516738E}" sibTransId="{9379D5BD-C748-46DE-9947-0FBCCD9AE361}"/>
    <dgm:cxn modelId="{A663B2B2-B072-409A-B9A6-0D6A08194B65}" srcId="{1F55D67C-9467-4C8C-B7C5-6F9AD165660E}" destId="{BFD3792C-F8BA-4260-959A-B6F18C4EE121}" srcOrd="1" destOrd="0" parTransId="{4A2160C7-96CB-4EC9-96EB-2CB484E7E337}" sibTransId="{8D737326-2F58-4F07-ADBF-67F066590B21}"/>
    <dgm:cxn modelId="{4970DFD1-911C-444C-93D8-DB467E9F0CE9}" srcId="{1F55D67C-9467-4C8C-B7C5-6F9AD165660E}" destId="{4450D119-7EC5-4E5B-8B56-DB24828EAC0E}" srcOrd="2" destOrd="0" parTransId="{AAAC8540-6CD7-4CC0-AFE9-0E04354569DD}" sibTransId="{C2FCC2A6-7E1A-4C9E-838B-0F0B2F907971}"/>
    <dgm:cxn modelId="{2E31D7C6-4D16-4752-B363-73F29469ADA0}" type="presOf" srcId="{BFD3792C-F8BA-4260-959A-B6F18C4EE121}" destId="{E0DBBD88-C266-4255-9CA6-9753619E16BB}" srcOrd="0" destOrd="0" presId="urn:microsoft.com/office/officeart/2005/8/layout/default#3"/>
    <dgm:cxn modelId="{3B255335-742B-4EB8-96C0-C6C548B85496}" type="presOf" srcId="{9B7E5EB5-8F23-450E-B474-74C59CBE6C53}" destId="{840AA19B-E39E-42B4-8C76-90A6EF2A3C34}" srcOrd="0" destOrd="0" presId="urn:microsoft.com/office/officeart/2005/8/layout/default#3"/>
    <dgm:cxn modelId="{34929A24-09E3-496C-B84E-C3D75969C4C2}" type="presParOf" srcId="{628D7349-C752-4AA3-9605-C4FF28E0CD66}" destId="{840AA19B-E39E-42B4-8C76-90A6EF2A3C34}" srcOrd="0" destOrd="0" presId="urn:microsoft.com/office/officeart/2005/8/layout/default#3"/>
    <dgm:cxn modelId="{258AB4E6-A9D4-4C76-B746-A35685C54ABB}" type="presParOf" srcId="{628D7349-C752-4AA3-9605-C4FF28E0CD66}" destId="{183C3663-1C71-4792-A089-B602B9D14F2F}" srcOrd="1" destOrd="0" presId="urn:microsoft.com/office/officeart/2005/8/layout/default#3"/>
    <dgm:cxn modelId="{10CDCB2D-090E-421D-B18E-FD9FE72C9572}" type="presParOf" srcId="{628D7349-C752-4AA3-9605-C4FF28E0CD66}" destId="{E0DBBD88-C266-4255-9CA6-9753619E16BB}" srcOrd="2" destOrd="0" presId="urn:microsoft.com/office/officeart/2005/8/layout/default#3"/>
    <dgm:cxn modelId="{D153122C-4411-4D7E-BC20-012CE5D6E0F7}" type="presParOf" srcId="{628D7349-C752-4AA3-9605-C4FF28E0CD66}" destId="{8099FBC4-E3FC-4ABA-A02E-1FFDEC22B36F}" srcOrd="3" destOrd="0" presId="urn:microsoft.com/office/officeart/2005/8/layout/default#3"/>
    <dgm:cxn modelId="{D6FC0F7E-9904-4E5F-A193-41FE888D84B7}" type="presParOf" srcId="{628D7349-C752-4AA3-9605-C4FF28E0CD66}" destId="{70877B5B-E62C-4CDB-877D-191C60C96518}" srcOrd="4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F55D67C-9467-4C8C-B7C5-6F9AD165660E}" type="doc">
      <dgm:prSet loTypeId="urn:microsoft.com/office/officeart/2005/8/layout/default#5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B7E5EB5-8F23-450E-B474-74C59CBE6C53}">
      <dgm:prSet phldrT="[Text]"/>
      <dgm:spPr/>
      <dgm:t>
        <a:bodyPr/>
        <a:lstStyle/>
        <a:p>
          <a:r>
            <a:rPr lang="cs-CZ" dirty="0" smtClean="0"/>
            <a:t>hrtan</a:t>
          </a:r>
          <a:endParaRPr lang="cs-CZ" dirty="0"/>
        </a:p>
      </dgm:t>
    </dgm:pt>
    <dgm:pt modelId="{D186A78B-720D-43CD-8397-1D482516738E}" type="parTrans" cxnId="{31279517-AF39-45D4-9940-CAAC2271C69E}">
      <dgm:prSet/>
      <dgm:spPr/>
      <dgm:t>
        <a:bodyPr/>
        <a:lstStyle/>
        <a:p>
          <a:endParaRPr lang="cs-CZ"/>
        </a:p>
      </dgm:t>
    </dgm:pt>
    <dgm:pt modelId="{9379D5BD-C748-46DE-9947-0FBCCD9AE361}" type="sibTrans" cxnId="{31279517-AF39-45D4-9940-CAAC2271C69E}">
      <dgm:prSet/>
      <dgm:spPr/>
      <dgm:t>
        <a:bodyPr/>
        <a:lstStyle/>
        <a:p>
          <a:endParaRPr lang="cs-CZ"/>
        </a:p>
      </dgm:t>
    </dgm:pt>
    <dgm:pt modelId="{BFD3792C-F8BA-4260-959A-B6F18C4EE121}">
      <dgm:prSet phldrT="[Text]"/>
      <dgm:spPr/>
      <dgm:t>
        <a:bodyPr/>
        <a:lstStyle/>
        <a:p>
          <a:r>
            <a:rPr lang="cs-CZ" dirty="0" smtClean="0"/>
            <a:t>průdušinky</a:t>
          </a:r>
          <a:endParaRPr lang="cs-CZ" dirty="0"/>
        </a:p>
      </dgm:t>
    </dgm:pt>
    <dgm:pt modelId="{4A2160C7-96CB-4EC9-96EB-2CB484E7E337}" type="parTrans" cxnId="{A663B2B2-B072-409A-B9A6-0D6A08194B65}">
      <dgm:prSet/>
      <dgm:spPr/>
      <dgm:t>
        <a:bodyPr/>
        <a:lstStyle/>
        <a:p>
          <a:endParaRPr lang="cs-CZ"/>
        </a:p>
      </dgm:t>
    </dgm:pt>
    <dgm:pt modelId="{8D737326-2F58-4F07-ADBF-67F066590B21}" type="sibTrans" cxnId="{A663B2B2-B072-409A-B9A6-0D6A08194B65}">
      <dgm:prSet/>
      <dgm:spPr/>
      <dgm:t>
        <a:bodyPr/>
        <a:lstStyle/>
        <a:p>
          <a:endParaRPr lang="cs-CZ"/>
        </a:p>
      </dgm:t>
    </dgm:pt>
    <dgm:pt modelId="{4450D119-7EC5-4E5B-8B56-DB24828EAC0E}">
      <dgm:prSet phldrT="[Text]"/>
      <dgm:spPr/>
      <dgm:t>
        <a:bodyPr/>
        <a:lstStyle/>
        <a:p>
          <a:r>
            <a:rPr lang="cs-CZ" dirty="0" smtClean="0"/>
            <a:t>plicní sklípky</a:t>
          </a:r>
          <a:endParaRPr lang="cs-CZ" dirty="0"/>
        </a:p>
      </dgm:t>
    </dgm:pt>
    <dgm:pt modelId="{AAAC8540-6CD7-4CC0-AFE9-0E04354569DD}" type="parTrans" cxnId="{4970DFD1-911C-444C-93D8-DB467E9F0CE9}">
      <dgm:prSet/>
      <dgm:spPr/>
      <dgm:t>
        <a:bodyPr/>
        <a:lstStyle/>
        <a:p>
          <a:endParaRPr lang="cs-CZ"/>
        </a:p>
      </dgm:t>
    </dgm:pt>
    <dgm:pt modelId="{C2FCC2A6-7E1A-4C9E-838B-0F0B2F907971}" type="sibTrans" cxnId="{4970DFD1-911C-444C-93D8-DB467E9F0CE9}">
      <dgm:prSet/>
      <dgm:spPr/>
      <dgm:t>
        <a:bodyPr/>
        <a:lstStyle/>
        <a:p>
          <a:endParaRPr lang="cs-CZ"/>
        </a:p>
      </dgm:t>
    </dgm:pt>
    <dgm:pt modelId="{A121950C-21BE-4CB8-A6C3-3822C55528C8}">
      <dgm:prSet/>
      <dgm:spPr/>
      <dgm:t>
        <a:bodyPr/>
        <a:lstStyle/>
        <a:p>
          <a:r>
            <a:rPr lang="cs-CZ" dirty="0" smtClean="0"/>
            <a:t>průdušnice</a:t>
          </a:r>
          <a:endParaRPr lang="cs-CZ" dirty="0"/>
        </a:p>
      </dgm:t>
    </dgm:pt>
    <dgm:pt modelId="{A1F00943-DA39-4F8C-96C4-B66C78B04C7E}" type="parTrans" cxnId="{37C08FEC-973B-4042-B440-FC1025C8D44F}">
      <dgm:prSet/>
      <dgm:spPr/>
      <dgm:t>
        <a:bodyPr/>
        <a:lstStyle/>
        <a:p>
          <a:endParaRPr lang="cs-CZ"/>
        </a:p>
      </dgm:t>
    </dgm:pt>
    <dgm:pt modelId="{8E1B9F5C-A3E9-4B50-8FDA-4805312BF503}" type="sibTrans" cxnId="{37C08FEC-973B-4042-B440-FC1025C8D44F}">
      <dgm:prSet/>
      <dgm:spPr/>
      <dgm:t>
        <a:bodyPr/>
        <a:lstStyle/>
        <a:p>
          <a:endParaRPr lang="cs-CZ"/>
        </a:p>
      </dgm:t>
    </dgm:pt>
    <dgm:pt modelId="{7496C7AE-5721-458F-854E-79D67C51B6B4}">
      <dgm:prSet/>
      <dgm:spPr/>
      <dgm:t>
        <a:bodyPr/>
        <a:lstStyle/>
        <a:p>
          <a:r>
            <a:rPr lang="cs-CZ" dirty="0" smtClean="0"/>
            <a:t>průdušky</a:t>
          </a:r>
          <a:endParaRPr lang="cs-CZ" dirty="0"/>
        </a:p>
      </dgm:t>
    </dgm:pt>
    <dgm:pt modelId="{86CACF0D-0CBA-464D-BE44-DB903C00BF07}" type="parTrans" cxnId="{A6CAD66D-8875-4C39-BDBA-383FEBDA98DF}">
      <dgm:prSet/>
      <dgm:spPr/>
      <dgm:t>
        <a:bodyPr/>
        <a:lstStyle/>
        <a:p>
          <a:endParaRPr lang="cs-CZ"/>
        </a:p>
      </dgm:t>
    </dgm:pt>
    <dgm:pt modelId="{C6B0F1FB-C8C6-409E-8F22-18FBAB87F54C}" type="sibTrans" cxnId="{A6CAD66D-8875-4C39-BDBA-383FEBDA98DF}">
      <dgm:prSet/>
      <dgm:spPr/>
      <dgm:t>
        <a:bodyPr/>
        <a:lstStyle/>
        <a:p>
          <a:endParaRPr lang="cs-CZ"/>
        </a:p>
      </dgm:t>
    </dgm:pt>
    <dgm:pt modelId="{628D7349-C752-4AA3-9605-C4FF28E0CD66}" type="pres">
      <dgm:prSet presAssocID="{1F55D67C-9467-4C8C-B7C5-6F9AD165660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40AA19B-E39E-42B4-8C76-90A6EF2A3C34}" type="pres">
      <dgm:prSet presAssocID="{9B7E5EB5-8F23-450E-B474-74C59CBE6C5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3C3663-1C71-4792-A089-B602B9D14F2F}" type="pres">
      <dgm:prSet presAssocID="{9379D5BD-C748-46DE-9947-0FBCCD9AE361}" presName="sibTrans" presStyleCnt="0"/>
      <dgm:spPr/>
    </dgm:pt>
    <dgm:pt modelId="{CA0CACC4-525F-4642-AD09-61EEF5D9ED7A}" type="pres">
      <dgm:prSet presAssocID="{A121950C-21BE-4CB8-A6C3-3822C55528C8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5EE1E0-33C8-4CAF-A845-05BD072DE55E}" type="pres">
      <dgm:prSet presAssocID="{8E1B9F5C-A3E9-4B50-8FDA-4805312BF503}" presName="sibTrans" presStyleCnt="0"/>
      <dgm:spPr/>
    </dgm:pt>
    <dgm:pt modelId="{7106C538-4D91-4346-B531-F40B2DF93BC8}" type="pres">
      <dgm:prSet presAssocID="{7496C7AE-5721-458F-854E-79D67C51B6B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2DD1B8-02D7-484E-841A-C7198A732AAA}" type="pres">
      <dgm:prSet presAssocID="{C6B0F1FB-C8C6-409E-8F22-18FBAB87F54C}" presName="sibTrans" presStyleCnt="0"/>
      <dgm:spPr/>
    </dgm:pt>
    <dgm:pt modelId="{E0DBBD88-C266-4255-9CA6-9753619E16BB}" type="pres">
      <dgm:prSet presAssocID="{BFD3792C-F8BA-4260-959A-B6F18C4EE12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99FBC4-E3FC-4ABA-A02E-1FFDEC22B36F}" type="pres">
      <dgm:prSet presAssocID="{8D737326-2F58-4F07-ADBF-67F066590B21}" presName="sibTrans" presStyleCnt="0"/>
      <dgm:spPr/>
    </dgm:pt>
    <dgm:pt modelId="{70877B5B-E62C-4CDB-877D-191C60C96518}" type="pres">
      <dgm:prSet presAssocID="{4450D119-7EC5-4E5B-8B56-DB24828EAC0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335B2E3-00BE-4212-9D30-56731F839BD5}" type="presOf" srcId="{4450D119-7EC5-4E5B-8B56-DB24828EAC0E}" destId="{70877B5B-E62C-4CDB-877D-191C60C96518}" srcOrd="0" destOrd="0" presId="urn:microsoft.com/office/officeart/2005/8/layout/default#5"/>
    <dgm:cxn modelId="{31279517-AF39-45D4-9940-CAAC2271C69E}" srcId="{1F55D67C-9467-4C8C-B7C5-6F9AD165660E}" destId="{9B7E5EB5-8F23-450E-B474-74C59CBE6C53}" srcOrd="0" destOrd="0" parTransId="{D186A78B-720D-43CD-8397-1D482516738E}" sibTransId="{9379D5BD-C748-46DE-9947-0FBCCD9AE361}"/>
    <dgm:cxn modelId="{EB1BAA99-C19F-4391-A4A1-5B954DFEDAC9}" type="presOf" srcId="{A121950C-21BE-4CB8-A6C3-3822C55528C8}" destId="{CA0CACC4-525F-4642-AD09-61EEF5D9ED7A}" srcOrd="0" destOrd="0" presId="urn:microsoft.com/office/officeart/2005/8/layout/default#5"/>
    <dgm:cxn modelId="{7B9A4C11-9052-4C3D-8234-1E36BD61D33E}" type="presOf" srcId="{9B7E5EB5-8F23-450E-B474-74C59CBE6C53}" destId="{840AA19B-E39E-42B4-8C76-90A6EF2A3C34}" srcOrd="0" destOrd="0" presId="urn:microsoft.com/office/officeart/2005/8/layout/default#5"/>
    <dgm:cxn modelId="{96A7AF2F-B9F3-46CC-B2C2-011628A663E7}" type="presOf" srcId="{7496C7AE-5721-458F-854E-79D67C51B6B4}" destId="{7106C538-4D91-4346-B531-F40B2DF93BC8}" srcOrd="0" destOrd="0" presId="urn:microsoft.com/office/officeart/2005/8/layout/default#5"/>
    <dgm:cxn modelId="{A663B2B2-B072-409A-B9A6-0D6A08194B65}" srcId="{1F55D67C-9467-4C8C-B7C5-6F9AD165660E}" destId="{BFD3792C-F8BA-4260-959A-B6F18C4EE121}" srcOrd="3" destOrd="0" parTransId="{4A2160C7-96CB-4EC9-96EB-2CB484E7E337}" sibTransId="{8D737326-2F58-4F07-ADBF-67F066590B21}"/>
    <dgm:cxn modelId="{A6CAD66D-8875-4C39-BDBA-383FEBDA98DF}" srcId="{1F55D67C-9467-4C8C-B7C5-6F9AD165660E}" destId="{7496C7AE-5721-458F-854E-79D67C51B6B4}" srcOrd="2" destOrd="0" parTransId="{86CACF0D-0CBA-464D-BE44-DB903C00BF07}" sibTransId="{C6B0F1FB-C8C6-409E-8F22-18FBAB87F54C}"/>
    <dgm:cxn modelId="{37C08FEC-973B-4042-B440-FC1025C8D44F}" srcId="{1F55D67C-9467-4C8C-B7C5-6F9AD165660E}" destId="{A121950C-21BE-4CB8-A6C3-3822C55528C8}" srcOrd="1" destOrd="0" parTransId="{A1F00943-DA39-4F8C-96C4-B66C78B04C7E}" sibTransId="{8E1B9F5C-A3E9-4B50-8FDA-4805312BF503}"/>
    <dgm:cxn modelId="{57A28864-679F-4460-8BD4-A88B062AA3BF}" type="presOf" srcId="{BFD3792C-F8BA-4260-959A-B6F18C4EE121}" destId="{E0DBBD88-C266-4255-9CA6-9753619E16BB}" srcOrd="0" destOrd="0" presId="urn:microsoft.com/office/officeart/2005/8/layout/default#5"/>
    <dgm:cxn modelId="{4970DFD1-911C-444C-93D8-DB467E9F0CE9}" srcId="{1F55D67C-9467-4C8C-B7C5-6F9AD165660E}" destId="{4450D119-7EC5-4E5B-8B56-DB24828EAC0E}" srcOrd="4" destOrd="0" parTransId="{AAAC8540-6CD7-4CC0-AFE9-0E04354569DD}" sibTransId="{C2FCC2A6-7E1A-4C9E-838B-0F0B2F907971}"/>
    <dgm:cxn modelId="{A249C004-FA28-43B0-8931-B1D756B29785}" type="presOf" srcId="{1F55D67C-9467-4C8C-B7C5-6F9AD165660E}" destId="{628D7349-C752-4AA3-9605-C4FF28E0CD66}" srcOrd="0" destOrd="0" presId="urn:microsoft.com/office/officeart/2005/8/layout/default#5"/>
    <dgm:cxn modelId="{47379D40-B21F-40F7-95F1-3950BFDE70CD}" type="presParOf" srcId="{628D7349-C752-4AA3-9605-C4FF28E0CD66}" destId="{840AA19B-E39E-42B4-8C76-90A6EF2A3C34}" srcOrd="0" destOrd="0" presId="urn:microsoft.com/office/officeart/2005/8/layout/default#5"/>
    <dgm:cxn modelId="{FD2B1F47-FC20-45C6-8F4D-162F90DF5F94}" type="presParOf" srcId="{628D7349-C752-4AA3-9605-C4FF28E0CD66}" destId="{183C3663-1C71-4792-A089-B602B9D14F2F}" srcOrd="1" destOrd="0" presId="urn:microsoft.com/office/officeart/2005/8/layout/default#5"/>
    <dgm:cxn modelId="{1DEBAB7F-8F08-4D62-B9AA-8B079655F2D8}" type="presParOf" srcId="{628D7349-C752-4AA3-9605-C4FF28E0CD66}" destId="{CA0CACC4-525F-4642-AD09-61EEF5D9ED7A}" srcOrd="2" destOrd="0" presId="urn:microsoft.com/office/officeart/2005/8/layout/default#5"/>
    <dgm:cxn modelId="{BAF6D73D-F559-4406-A4A8-28287D40AD25}" type="presParOf" srcId="{628D7349-C752-4AA3-9605-C4FF28E0CD66}" destId="{F55EE1E0-33C8-4CAF-A845-05BD072DE55E}" srcOrd="3" destOrd="0" presId="urn:microsoft.com/office/officeart/2005/8/layout/default#5"/>
    <dgm:cxn modelId="{91291862-D891-4B99-BCE4-F9657F5A21E5}" type="presParOf" srcId="{628D7349-C752-4AA3-9605-C4FF28E0CD66}" destId="{7106C538-4D91-4346-B531-F40B2DF93BC8}" srcOrd="4" destOrd="0" presId="urn:microsoft.com/office/officeart/2005/8/layout/default#5"/>
    <dgm:cxn modelId="{E064EC2F-2B44-4A36-87FA-E7EDB41E3894}" type="presParOf" srcId="{628D7349-C752-4AA3-9605-C4FF28E0CD66}" destId="{5E2DD1B8-02D7-484E-841A-C7198A732AAA}" srcOrd="5" destOrd="0" presId="urn:microsoft.com/office/officeart/2005/8/layout/default#5"/>
    <dgm:cxn modelId="{99272788-3900-495E-BE30-8AC30581D1F1}" type="presParOf" srcId="{628D7349-C752-4AA3-9605-C4FF28E0CD66}" destId="{E0DBBD88-C266-4255-9CA6-9753619E16BB}" srcOrd="6" destOrd="0" presId="urn:microsoft.com/office/officeart/2005/8/layout/default#5"/>
    <dgm:cxn modelId="{13817CDB-B394-4688-B8A0-EBA8DF413DEE}" type="presParOf" srcId="{628D7349-C752-4AA3-9605-C4FF28E0CD66}" destId="{8099FBC4-E3FC-4ABA-A02E-1FFDEC22B36F}" srcOrd="7" destOrd="0" presId="urn:microsoft.com/office/officeart/2005/8/layout/default#5"/>
    <dgm:cxn modelId="{6C7B2594-94A9-4909-B9C7-C7110ADDA9C3}" type="presParOf" srcId="{628D7349-C752-4AA3-9605-C4FF28E0CD66}" destId="{70877B5B-E62C-4CDB-877D-191C60C96518}" srcOrd="8" destOrd="0" presId="urn:microsoft.com/office/officeart/2005/8/layout/default#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90389B-C1DA-4395-84C4-95CE2D1A2C39}">
      <dsp:nvSpPr>
        <dsp:cNvPr id="0" name=""/>
        <dsp:cNvSpPr/>
      </dsp:nvSpPr>
      <dsp:spPr>
        <a:xfrm>
          <a:off x="0" y="523745"/>
          <a:ext cx="2351511" cy="141090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0" y="523745"/>
        <a:ext cx="2351511" cy="1410906"/>
      </dsp:txXfrm>
    </dsp:sp>
    <dsp:sp modelId="{7EA160D7-CA27-451A-A417-95EE37E89E92}">
      <dsp:nvSpPr>
        <dsp:cNvPr id="0" name=""/>
        <dsp:cNvSpPr/>
      </dsp:nvSpPr>
      <dsp:spPr>
        <a:xfrm>
          <a:off x="2586662" y="523745"/>
          <a:ext cx="2351511" cy="141090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2586662" y="523745"/>
        <a:ext cx="2351511" cy="1410906"/>
      </dsp:txXfrm>
    </dsp:sp>
    <dsp:sp modelId="{8040D34E-648E-4061-9845-89FD9ECF21D5}">
      <dsp:nvSpPr>
        <dsp:cNvPr id="0" name=""/>
        <dsp:cNvSpPr/>
      </dsp:nvSpPr>
      <dsp:spPr>
        <a:xfrm>
          <a:off x="5173324" y="523745"/>
          <a:ext cx="2351511" cy="141090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5173324" y="523745"/>
        <a:ext cx="2351511" cy="1410906"/>
      </dsp:txXfrm>
    </dsp:sp>
    <dsp:sp modelId="{D61AFCE0-228F-4CEE-B665-77DEDC5BB254}">
      <dsp:nvSpPr>
        <dsp:cNvPr id="0" name=""/>
        <dsp:cNvSpPr/>
      </dsp:nvSpPr>
      <dsp:spPr>
        <a:xfrm>
          <a:off x="1293331" y="2169803"/>
          <a:ext cx="2351511" cy="141090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1293331" y="2169803"/>
        <a:ext cx="2351511" cy="1410906"/>
      </dsp:txXfrm>
    </dsp:sp>
    <dsp:sp modelId="{C4FDA0BF-40A7-4326-AB06-73DA805B7800}">
      <dsp:nvSpPr>
        <dsp:cNvPr id="0" name=""/>
        <dsp:cNvSpPr/>
      </dsp:nvSpPr>
      <dsp:spPr>
        <a:xfrm>
          <a:off x="3879993" y="2169803"/>
          <a:ext cx="2351511" cy="141090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3879993" y="2169803"/>
        <a:ext cx="2351511" cy="141090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F0C7E7C-64DF-4611-B126-ED112548E8F1}">
      <dsp:nvSpPr>
        <dsp:cNvPr id="0" name=""/>
        <dsp:cNvSpPr/>
      </dsp:nvSpPr>
      <dsp:spPr>
        <a:xfrm>
          <a:off x="1281231" y="571"/>
          <a:ext cx="2350815" cy="141048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KŮŽE</a:t>
          </a:r>
          <a:endParaRPr lang="cs-CZ" sz="3900" kern="1200" dirty="0"/>
        </a:p>
      </dsp:txBody>
      <dsp:txXfrm>
        <a:off x="1281231" y="571"/>
        <a:ext cx="2350815" cy="1410489"/>
      </dsp:txXfrm>
    </dsp:sp>
    <dsp:sp modelId="{45AA6FB8-1EE4-4DE0-A9A7-D2122BBC4F64}">
      <dsp:nvSpPr>
        <dsp:cNvPr id="0" name=""/>
        <dsp:cNvSpPr/>
      </dsp:nvSpPr>
      <dsp:spPr>
        <a:xfrm>
          <a:off x="3867128" y="571"/>
          <a:ext cx="2350815" cy="141048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SLINY, HLEN</a:t>
          </a:r>
          <a:endParaRPr lang="cs-CZ" sz="3900" kern="1200" dirty="0"/>
        </a:p>
      </dsp:txBody>
      <dsp:txXfrm>
        <a:off x="3867128" y="571"/>
        <a:ext cx="2350815" cy="1410489"/>
      </dsp:txXfrm>
    </dsp:sp>
    <dsp:sp modelId="{82246F5A-03E7-4DEC-B966-8B19CD38BEDA}">
      <dsp:nvSpPr>
        <dsp:cNvPr id="0" name=""/>
        <dsp:cNvSpPr/>
      </dsp:nvSpPr>
      <dsp:spPr>
        <a:xfrm>
          <a:off x="1281231" y="1646142"/>
          <a:ext cx="2350815" cy="141048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SLZY</a:t>
          </a:r>
          <a:endParaRPr lang="cs-CZ" sz="3900" kern="1200" dirty="0"/>
        </a:p>
      </dsp:txBody>
      <dsp:txXfrm>
        <a:off x="1281231" y="1646142"/>
        <a:ext cx="2350815" cy="1410489"/>
      </dsp:txXfrm>
    </dsp:sp>
    <dsp:sp modelId="{B9A25428-889F-4FBB-801C-47E7DA6C8CBA}">
      <dsp:nvSpPr>
        <dsp:cNvPr id="0" name=""/>
        <dsp:cNvSpPr/>
      </dsp:nvSpPr>
      <dsp:spPr>
        <a:xfrm>
          <a:off x="3867128" y="1646142"/>
          <a:ext cx="2350815" cy="14104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err="1" smtClean="0"/>
            <a:t>HCl</a:t>
          </a:r>
          <a:endParaRPr lang="cs-CZ" sz="3900" kern="1200" dirty="0"/>
        </a:p>
      </dsp:txBody>
      <dsp:txXfrm>
        <a:off x="3867128" y="1646142"/>
        <a:ext cx="2350815" cy="141048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F0C7E7C-64DF-4611-B126-ED112548E8F1}">
      <dsp:nvSpPr>
        <dsp:cNvPr id="0" name=""/>
        <dsp:cNvSpPr/>
      </dsp:nvSpPr>
      <dsp:spPr>
        <a:xfrm>
          <a:off x="845613" y="787"/>
          <a:ext cx="2491373" cy="149482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845613" y="787"/>
        <a:ext cx="2491373" cy="1494824"/>
      </dsp:txXfrm>
    </dsp:sp>
    <dsp:sp modelId="{45AA6FB8-1EE4-4DE0-A9A7-D2122BBC4F64}">
      <dsp:nvSpPr>
        <dsp:cNvPr id="0" name=""/>
        <dsp:cNvSpPr/>
      </dsp:nvSpPr>
      <dsp:spPr>
        <a:xfrm>
          <a:off x="3586124" y="787"/>
          <a:ext cx="2491373" cy="149482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3586124" y="787"/>
        <a:ext cx="2491373" cy="1494824"/>
      </dsp:txXfrm>
    </dsp:sp>
    <dsp:sp modelId="{82246F5A-03E7-4DEC-B966-8B19CD38BEDA}">
      <dsp:nvSpPr>
        <dsp:cNvPr id="0" name=""/>
        <dsp:cNvSpPr/>
      </dsp:nvSpPr>
      <dsp:spPr>
        <a:xfrm>
          <a:off x="845613" y="1744748"/>
          <a:ext cx="2491373" cy="149482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845613" y="1744748"/>
        <a:ext cx="2491373" cy="1494824"/>
      </dsp:txXfrm>
    </dsp:sp>
    <dsp:sp modelId="{B9A25428-889F-4FBB-801C-47E7DA6C8CBA}">
      <dsp:nvSpPr>
        <dsp:cNvPr id="0" name=""/>
        <dsp:cNvSpPr/>
      </dsp:nvSpPr>
      <dsp:spPr>
        <a:xfrm>
          <a:off x="3586124" y="1744748"/>
          <a:ext cx="2491373" cy="149482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3586124" y="1744748"/>
        <a:ext cx="2491373" cy="149482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2BB4517-4128-40B1-8425-80B8F2D8C55E}">
      <dsp:nvSpPr>
        <dsp:cNvPr id="0" name=""/>
        <dsp:cNvSpPr/>
      </dsp:nvSpPr>
      <dsp:spPr>
        <a:xfrm>
          <a:off x="1214340" y="0"/>
          <a:ext cx="4077072" cy="4077072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4BA5C9-03B9-4601-868D-19B336E80E2E}">
      <dsp:nvSpPr>
        <dsp:cNvPr id="0" name=""/>
        <dsp:cNvSpPr/>
      </dsp:nvSpPr>
      <dsp:spPr>
        <a:xfrm>
          <a:off x="221687" y="72001"/>
          <a:ext cx="2620285" cy="163082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nechráněným pohlavním stykem</a:t>
          </a:r>
          <a:endParaRPr lang="cs-CZ" sz="2800" kern="1200" dirty="0"/>
        </a:p>
      </dsp:txBody>
      <dsp:txXfrm>
        <a:off x="221687" y="72001"/>
        <a:ext cx="2620285" cy="1630828"/>
      </dsp:txXfrm>
    </dsp:sp>
    <dsp:sp modelId="{575B66D4-3C90-40FC-88F2-CBCC08E96784}">
      <dsp:nvSpPr>
        <dsp:cNvPr id="0" name=""/>
        <dsp:cNvSpPr/>
      </dsp:nvSpPr>
      <dsp:spPr>
        <a:xfrm>
          <a:off x="3447475" y="72001"/>
          <a:ext cx="2678587" cy="163082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nesterilními injekcemi</a:t>
          </a:r>
          <a:endParaRPr lang="cs-CZ" sz="2900" kern="1200" dirty="0"/>
        </a:p>
      </dsp:txBody>
      <dsp:txXfrm>
        <a:off x="3447475" y="72001"/>
        <a:ext cx="2678587" cy="1630828"/>
      </dsp:txXfrm>
    </dsp:sp>
    <dsp:sp modelId="{E7028AFC-9C18-4EDF-9120-5A520F839768}">
      <dsp:nvSpPr>
        <dsp:cNvPr id="0" name=""/>
        <dsp:cNvSpPr/>
      </dsp:nvSpPr>
      <dsp:spPr>
        <a:xfrm>
          <a:off x="72010" y="2232245"/>
          <a:ext cx="2872672" cy="163082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z matky na plod</a:t>
          </a:r>
          <a:endParaRPr lang="cs-CZ" sz="2900" kern="1200" dirty="0"/>
        </a:p>
      </dsp:txBody>
      <dsp:txXfrm>
        <a:off x="72010" y="2232245"/>
        <a:ext cx="2872672" cy="1630828"/>
      </dsp:txXfrm>
    </dsp:sp>
    <dsp:sp modelId="{82E5B3D7-2FBF-4995-8120-90F4FD774446}">
      <dsp:nvSpPr>
        <dsp:cNvPr id="0" name=""/>
        <dsp:cNvSpPr/>
      </dsp:nvSpPr>
      <dsp:spPr>
        <a:xfrm>
          <a:off x="3528388" y="2232245"/>
          <a:ext cx="2378955" cy="163082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transfuzí</a:t>
          </a:r>
          <a:endParaRPr lang="cs-CZ" sz="2800" kern="1200" dirty="0"/>
        </a:p>
      </dsp:txBody>
      <dsp:txXfrm>
        <a:off x="3528388" y="2232245"/>
        <a:ext cx="2378955" cy="1630828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40AA19B-E39E-42B4-8C76-90A6EF2A3C34}">
      <dsp:nvSpPr>
        <dsp:cNvPr id="0" name=""/>
        <dsp:cNvSpPr/>
      </dsp:nvSpPr>
      <dsp:spPr>
        <a:xfrm>
          <a:off x="0" y="499235"/>
          <a:ext cx="1870715" cy="112242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nos</a:t>
          </a:r>
          <a:endParaRPr lang="cs-CZ" sz="3100" kern="1200" dirty="0"/>
        </a:p>
      </dsp:txBody>
      <dsp:txXfrm>
        <a:off x="0" y="499235"/>
        <a:ext cx="1870715" cy="1122429"/>
      </dsp:txXfrm>
    </dsp:sp>
    <dsp:sp modelId="{E0DBBD88-C266-4255-9CA6-9753619E16BB}">
      <dsp:nvSpPr>
        <dsp:cNvPr id="0" name=""/>
        <dsp:cNvSpPr/>
      </dsp:nvSpPr>
      <dsp:spPr>
        <a:xfrm>
          <a:off x="2057786" y="499235"/>
          <a:ext cx="1870715" cy="112242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ústa</a:t>
          </a:r>
          <a:endParaRPr lang="cs-CZ" sz="3100" kern="1200" dirty="0"/>
        </a:p>
      </dsp:txBody>
      <dsp:txXfrm>
        <a:off x="2057786" y="499235"/>
        <a:ext cx="1870715" cy="1122429"/>
      </dsp:txXfrm>
    </dsp:sp>
    <dsp:sp modelId="{70877B5B-E62C-4CDB-877D-191C60C96518}">
      <dsp:nvSpPr>
        <dsp:cNvPr id="0" name=""/>
        <dsp:cNvSpPr/>
      </dsp:nvSpPr>
      <dsp:spPr>
        <a:xfrm>
          <a:off x="4115573" y="499235"/>
          <a:ext cx="1870715" cy="112242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nosohltan</a:t>
          </a:r>
          <a:endParaRPr lang="cs-CZ" sz="3100" kern="1200" dirty="0"/>
        </a:p>
      </dsp:txBody>
      <dsp:txXfrm>
        <a:off x="4115573" y="499235"/>
        <a:ext cx="1870715" cy="112242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40AA19B-E39E-42B4-8C76-90A6EF2A3C34}">
      <dsp:nvSpPr>
        <dsp:cNvPr id="0" name=""/>
        <dsp:cNvSpPr/>
      </dsp:nvSpPr>
      <dsp:spPr>
        <a:xfrm>
          <a:off x="383496" y="280"/>
          <a:ext cx="1631029" cy="97861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hrtan</a:t>
          </a:r>
          <a:endParaRPr lang="cs-CZ" sz="2500" kern="1200" dirty="0"/>
        </a:p>
      </dsp:txBody>
      <dsp:txXfrm>
        <a:off x="383496" y="280"/>
        <a:ext cx="1631029" cy="978617"/>
      </dsp:txXfrm>
    </dsp:sp>
    <dsp:sp modelId="{CA0CACC4-525F-4642-AD09-61EEF5D9ED7A}">
      <dsp:nvSpPr>
        <dsp:cNvPr id="0" name=""/>
        <dsp:cNvSpPr/>
      </dsp:nvSpPr>
      <dsp:spPr>
        <a:xfrm>
          <a:off x="2177629" y="280"/>
          <a:ext cx="1631029" cy="97861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průdušnice</a:t>
          </a:r>
          <a:endParaRPr lang="cs-CZ" sz="2500" kern="1200" dirty="0"/>
        </a:p>
      </dsp:txBody>
      <dsp:txXfrm>
        <a:off x="2177629" y="280"/>
        <a:ext cx="1631029" cy="978617"/>
      </dsp:txXfrm>
    </dsp:sp>
    <dsp:sp modelId="{7106C538-4D91-4346-B531-F40B2DF93BC8}">
      <dsp:nvSpPr>
        <dsp:cNvPr id="0" name=""/>
        <dsp:cNvSpPr/>
      </dsp:nvSpPr>
      <dsp:spPr>
        <a:xfrm>
          <a:off x="3971762" y="280"/>
          <a:ext cx="1631029" cy="97861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průdušky</a:t>
          </a:r>
          <a:endParaRPr lang="cs-CZ" sz="2500" kern="1200" dirty="0"/>
        </a:p>
      </dsp:txBody>
      <dsp:txXfrm>
        <a:off x="3971762" y="280"/>
        <a:ext cx="1631029" cy="978617"/>
      </dsp:txXfrm>
    </dsp:sp>
    <dsp:sp modelId="{E0DBBD88-C266-4255-9CA6-9753619E16BB}">
      <dsp:nvSpPr>
        <dsp:cNvPr id="0" name=""/>
        <dsp:cNvSpPr/>
      </dsp:nvSpPr>
      <dsp:spPr>
        <a:xfrm>
          <a:off x="1280563" y="1142001"/>
          <a:ext cx="1631029" cy="97861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průdušinky</a:t>
          </a:r>
          <a:endParaRPr lang="cs-CZ" sz="2500" kern="1200" dirty="0"/>
        </a:p>
      </dsp:txBody>
      <dsp:txXfrm>
        <a:off x="1280563" y="1142001"/>
        <a:ext cx="1631029" cy="978617"/>
      </dsp:txXfrm>
    </dsp:sp>
    <dsp:sp modelId="{70877B5B-E62C-4CDB-877D-191C60C96518}">
      <dsp:nvSpPr>
        <dsp:cNvPr id="0" name=""/>
        <dsp:cNvSpPr/>
      </dsp:nvSpPr>
      <dsp:spPr>
        <a:xfrm>
          <a:off x="3074695" y="1142001"/>
          <a:ext cx="1631029" cy="97861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plicní sklípky</a:t>
          </a:r>
          <a:endParaRPr lang="cs-CZ" sz="2500" kern="1200" dirty="0"/>
        </a:p>
      </dsp:txBody>
      <dsp:txXfrm>
        <a:off x="3074695" y="1142001"/>
        <a:ext cx="1631029" cy="978617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#5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#5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  <a:prstGeom prst="rect">
            <a:avLst/>
          </a:prstGeom>
        </p:spPr>
        <p:txBody>
          <a:bodyPr rtlCol="0">
            <a:normAutofit fontScale="475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 VY_32_INOVACE_13_24_Ověřování znalostí z dýchací a mízní soustavy</a:t>
            </a:r>
          </a:p>
          <a:p>
            <a:pPr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obor/Předmět/Téma: ČLOVĚK A PŘÍRODA / PŘÍRODOPIS / ČLOVĚK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52438" indent="-45243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Ověřování znalostí z dýchací (příklopka hrtanová, horní a dolní cesty dýchací, stavba hrtanu, vnitřní dýchání, …) a mízní soustavy ( fagocytóza, tvorba protilátek, očkování, míza, přenos viru HIV, funkce sleziny, uložení brzlíku v těle …).  Žáci zapisují odpovědí do sešitů a následně si ověří správnost odpovědí.</a:t>
            </a:r>
          </a:p>
          <a:p>
            <a:pPr marL="452438" indent="-45243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52438" indent="-45243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 VIII. 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 26.3. 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     </a:t>
            </a:r>
            <a:r>
              <a:rPr lang="cs-CZ" sz="1400" dirty="0" smtClean="0"/>
              <a:t>26.3. </a:t>
            </a:r>
            <a:r>
              <a:rPr lang="cs-CZ" sz="1400" smtClean="0"/>
              <a:t>2013     </a:t>
            </a:r>
            <a:r>
              <a:rPr lang="cs-CZ" sz="1400" dirty="0" smtClean="0"/>
              <a:t>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9667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306687"/>
          </a:xfrm>
        </p:spPr>
        <p:txBody>
          <a:bodyPr/>
          <a:lstStyle/>
          <a:p>
            <a:r>
              <a:rPr lang="cs-CZ" dirty="0" smtClean="0"/>
              <a:t>OVĚŘOVÁNÍ  ZNALOSTÍ Z DÝCHACÍ A MÍZNÍ SOUSTAVY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980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Vysvětli pojem „míza“.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 PŘEBYTEK TKÁŇOVÉHO MOKU</a:t>
            </a:r>
            <a:endParaRPr lang="cs-CZ" dirty="0"/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907704" y="2996476"/>
            <a:ext cx="5256584" cy="180019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ODPOVĚĎ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548680"/>
            <a:ext cx="7139136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Vyjmenuj alespoň 3 funkce sleziny.</a:t>
            </a:r>
            <a:endParaRPr lang="cs-CZ" dirty="0"/>
          </a:p>
        </p:txBody>
      </p:sp>
      <p:sp>
        <p:nvSpPr>
          <p:cNvPr id="9" name="Zkosené hrany 8"/>
          <p:cNvSpPr/>
          <p:nvPr/>
        </p:nvSpPr>
        <p:spPr>
          <a:xfrm>
            <a:off x="611560" y="476672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2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7417751" cy="3993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xmlns="" val="281271873"/>
              </p:ext>
            </p:extLst>
          </p:nvPr>
        </p:nvGraphicFramePr>
        <p:xfrm>
          <a:off x="611560" y="1628800"/>
          <a:ext cx="7524836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65528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673564"/>
            <a:ext cx="7200800" cy="203535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Vyjmenuj alespoň tři přirozené obranné mechanismy organismu proti antigenu.</a:t>
            </a:r>
            <a:endParaRPr lang="cs-CZ" dirty="0"/>
          </a:p>
        </p:txBody>
      </p:sp>
      <p:sp>
        <p:nvSpPr>
          <p:cNvPr id="17" name="Zkosené hrany 16"/>
          <p:cNvSpPr/>
          <p:nvPr/>
        </p:nvSpPr>
        <p:spPr>
          <a:xfrm>
            <a:off x="395536" y="705005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3</a:t>
            </a:r>
          </a:p>
        </p:txBody>
      </p:sp>
      <p:graphicFrame>
        <p:nvGraphicFramePr>
          <p:cNvPr id="18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25397956"/>
              </p:ext>
            </p:extLst>
          </p:nvPr>
        </p:nvGraphicFramePr>
        <p:xfrm>
          <a:off x="539552" y="3068960"/>
          <a:ext cx="7499176" cy="3057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9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63401503"/>
              </p:ext>
            </p:extLst>
          </p:nvPr>
        </p:nvGraphicFramePr>
        <p:xfrm>
          <a:off x="817240" y="2996952"/>
          <a:ext cx="6923112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327312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14239" y="804648"/>
            <a:ext cx="7172561" cy="2146250"/>
          </a:xfrm>
        </p:spPr>
        <p:txBody>
          <a:bodyPr/>
          <a:lstStyle/>
          <a:p>
            <a:r>
              <a:rPr lang="cs-CZ" dirty="0" smtClean="0"/>
              <a:t>Napiš dva způsoby obrany (BOJE) bílých krvinek s cizorodými látkami.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56992"/>
            <a:ext cx="7139136" cy="2376263"/>
          </a:xfrm>
        </p:spPr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FAGOCYTÓZA</a:t>
            </a:r>
          </a:p>
          <a:p>
            <a:pPr marL="0" indent="0" algn="ctr">
              <a:buNone/>
            </a:pPr>
            <a:r>
              <a:rPr lang="cs-CZ" dirty="0" smtClean="0"/>
              <a:t>TVORBA PROTILÁTEK</a:t>
            </a:r>
            <a:endParaRPr lang="cs-CZ" dirty="0"/>
          </a:p>
        </p:txBody>
      </p:sp>
      <p:sp>
        <p:nvSpPr>
          <p:cNvPr id="5" name="Zkosené hrany 4"/>
          <p:cNvSpPr/>
          <p:nvPr/>
        </p:nvSpPr>
        <p:spPr>
          <a:xfrm>
            <a:off x="362111" y="836712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4</a:t>
            </a:r>
          </a:p>
        </p:txBody>
      </p:sp>
      <p:sp>
        <p:nvSpPr>
          <p:cNvPr id="6" name="Obdélník 5"/>
          <p:cNvSpPr/>
          <p:nvPr/>
        </p:nvSpPr>
        <p:spPr>
          <a:xfrm>
            <a:off x="827584" y="3356992"/>
            <a:ext cx="6878079" cy="222629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ODPOVĚĎ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365076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11678796"/>
              </p:ext>
            </p:extLst>
          </p:nvPr>
        </p:nvGraphicFramePr>
        <p:xfrm>
          <a:off x="1259633" y="2204864"/>
          <a:ext cx="6408711" cy="4077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Napiš, jak se může přenést virus HIV na člověka.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10506" y="2132856"/>
            <a:ext cx="6807176" cy="407707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ODPOVĚĎ</a:t>
            </a:r>
            <a:endParaRPr lang="cs-CZ" sz="5400" dirty="0"/>
          </a:p>
        </p:txBody>
      </p:sp>
      <p:sp>
        <p:nvSpPr>
          <p:cNvPr id="13" name="Zkosené hrany 12"/>
          <p:cNvSpPr/>
          <p:nvPr/>
        </p:nvSpPr>
        <p:spPr>
          <a:xfrm>
            <a:off x="467544" y="620688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5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68594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73665818"/>
              </p:ext>
            </p:extLst>
          </p:nvPr>
        </p:nvGraphicFramePr>
        <p:xfrm>
          <a:off x="1187624" y="2996952"/>
          <a:ext cx="5986289" cy="2120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5260" y="944724"/>
            <a:ext cx="7138986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Vypiš orgány horních cest dýchacích.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115616" y="2780928"/>
            <a:ext cx="6696744" cy="241226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ODPOVĚĎ</a:t>
            </a:r>
            <a:endParaRPr lang="cs-CZ" sz="5400" dirty="0"/>
          </a:p>
        </p:txBody>
      </p:sp>
      <p:sp>
        <p:nvSpPr>
          <p:cNvPr id="12" name="Zkosené hrany 11"/>
          <p:cNvSpPr/>
          <p:nvPr/>
        </p:nvSpPr>
        <p:spPr>
          <a:xfrm>
            <a:off x="467544" y="944724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6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12916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99180501"/>
              </p:ext>
            </p:extLst>
          </p:nvPr>
        </p:nvGraphicFramePr>
        <p:xfrm>
          <a:off x="1187624" y="2996952"/>
          <a:ext cx="5986289" cy="2120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0143" y="913284"/>
            <a:ext cx="7138986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Vypiš orgány dolních cest dýchacích.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71600" y="2996952"/>
            <a:ext cx="6696744" cy="241226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ODPOVĚĎ</a:t>
            </a:r>
            <a:endParaRPr lang="cs-CZ" sz="5400" dirty="0"/>
          </a:p>
        </p:txBody>
      </p:sp>
      <p:sp>
        <p:nvSpPr>
          <p:cNvPr id="12" name="Zkosené hrany 11"/>
          <p:cNvSpPr/>
          <p:nvPr/>
        </p:nvSpPr>
        <p:spPr>
          <a:xfrm>
            <a:off x="467544" y="944724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7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263436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212976"/>
            <a:ext cx="7416824" cy="2260465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VÝMĚNA PLYNŮ MEZI KRVÍ A BUŇKAMI.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908720"/>
            <a:ext cx="699512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Vysvětli pojem „vnitřní dýchání“.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2852936"/>
            <a:ext cx="7344816" cy="158417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ODPOVĚĎ</a:t>
            </a:r>
            <a:endParaRPr lang="cs-CZ" sz="4000" dirty="0"/>
          </a:p>
        </p:txBody>
      </p:sp>
      <p:sp>
        <p:nvSpPr>
          <p:cNvPr id="13" name="Zkosené hrany 12"/>
          <p:cNvSpPr/>
          <p:nvPr/>
        </p:nvSpPr>
        <p:spPr>
          <a:xfrm>
            <a:off x="395536" y="908720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8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253943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187624" y="3717032"/>
            <a:ext cx="5184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NOSNÍ DUTINA VDECHNUTÝ VZDUCH ZVLHČÍ, VYČISTÍ A OTEPLÍ.</a:t>
            </a:r>
            <a:endParaRPr lang="cs-CZ" sz="3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547664" y="1120756"/>
            <a:ext cx="61206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Napiš tři funkce nosní dutiny.</a:t>
            </a:r>
            <a:endParaRPr lang="cs-CZ" sz="4000" dirty="0"/>
          </a:p>
        </p:txBody>
      </p:sp>
      <p:sp>
        <p:nvSpPr>
          <p:cNvPr id="4" name="Obdélník 3"/>
          <p:cNvSpPr/>
          <p:nvPr/>
        </p:nvSpPr>
        <p:spPr>
          <a:xfrm>
            <a:off x="1043608" y="3179698"/>
            <a:ext cx="5616624" cy="23042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ODPOVĚĎ</a:t>
            </a:r>
            <a:endParaRPr lang="cs-CZ" sz="4000" dirty="0"/>
          </a:p>
        </p:txBody>
      </p:sp>
      <p:sp>
        <p:nvSpPr>
          <p:cNvPr id="26" name="Zkosené hrany 25"/>
          <p:cNvSpPr/>
          <p:nvPr/>
        </p:nvSpPr>
        <p:spPr>
          <a:xfrm>
            <a:off x="611560" y="1107144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9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45898" y="3962494"/>
            <a:ext cx="4738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504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61726" y="1277888"/>
            <a:ext cx="6923112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Vypiš pomocné dýchací svaly.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2841179"/>
          </a:xfrm>
        </p:spPr>
        <p:txBody>
          <a:bodyPr>
            <a:normAutofit/>
          </a:bodyPr>
          <a:lstStyle/>
          <a:p>
            <a:pPr algn="ctr"/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MEZIŽEBERNÍ SVALY </a:t>
            </a:r>
          </a:p>
          <a:p>
            <a:pPr marL="0" indent="0" algn="ctr">
              <a:buNone/>
            </a:pPr>
            <a:r>
              <a:rPr lang="cs-CZ" dirty="0" smtClean="0"/>
              <a:t>BRÁNICE</a:t>
            </a:r>
          </a:p>
        </p:txBody>
      </p:sp>
      <p:sp>
        <p:nvSpPr>
          <p:cNvPr id="5" name="Zkosené hrany 4"/>
          <p:cNvSpPr/>
          <p:nvPr/>
        </p:nvSpPr>
        <p:spPr>
          <a:xfrm>
            <a:off x="683568" y="1052736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10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2051720" y="2996952"/>
            <a:ext cx="5256584" cy="306034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ODPOVĚĎ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242310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jak to mělo být správně?</a:t>
            </a:r>
            <a:endParaRPr lang="cs-CZ" dirty="0"/>
          </a:p>
        </p:txBody>
      </p:sp>
      <p:pic>
        <p:nvPicPr>
          <p:cNvPr id="1026" name="Picture 2" descr="C:\Documents and Settings\User\Local Settings\Temporary Internet Files\Content.IE5\JDQWJ6SM\MC90003861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942531"/>
            <a:ext cx="5328592" cy="45847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Vysvětli pojem „míza“.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553147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 PŘEBYTEK TKÁŇOVÉHO MOKU</a:t>
            </a:r>
            <a:endParaRPr lang="cs-CZ" dirty="0"/>
          </a:p>
        </p:txBody>
      </p:sp>
      <p:sp>
        <p:nvSpPr>
          <p:cNvPr id="5" name="Zkosené hrany 4"/>
          <p:cNvSpPr/>
          <p:nvPr/>
        </p:nvSpPr>
        <p:spPr>
          <a:xfrm>
            <a:off x="467544" y="836712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907704" y="2996476"/>
            <a:ext cx="5256584" cy="180019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ODPOVĚĎ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29814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548680"/>
            <a:ext cx="7139136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Vyjmenuj alespoň 3 funkce sleziny.</a:t>
            </a:r>
            <a:endParaRPr lang="cs-CZ" dirty="0"/>
          </a:p>
        </p:txBody>
      </p:sp>
      <p:sp>
        <p:nvSpPr>
          <p:cNvPr id="9" name="Zkosené hrany 8"/>
          <p:cNvSpPr/>
          <p:nvPr/>
        </p:nvSpPr>
        <p:spPr>
          <a:xfrm>
            <a:off x="611560" y="476672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2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7417751" cy="3993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xmlns="" val="281271873"/>
              </p:ext>
            </p:extLst>
          </p:nvPr>
        </p:nvGraphicFramePr>
        <p:xfrm>
          <a:off x="611560" y="1628800"/>
          <a:ext cx="7524836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655281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673564"/>
            <a:ext cx="7200800" cy="203535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Vyjmenuj alespoň tři přirozené obranné mechanismy organismu proti antigenu.</a:t>
            </a:r>
            <a:endParaRPr lang="cs-CZ" dirty="0"/>
          </a:p>
        </p:txBody>
      </p:sp>
      <p:sp>
        <p:nvSpPr>
          <p:cNvPr id="17" name="Zkosené hrany 16"/>
          <p:cNvSpPr/>
          <p:nvPr/>
        </p:nvSpPr>
        <p:spPr>
          <a:xfrm>
            <a:off x="395536" y="705005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3</a:t>
            </a:r>
          </a:p>
        </p:txBody>
      </p:sp>
      <p:graphicFrame>
        <p:nvGraphicFramePr>
          <p:cNvPr id="18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25397956"/>
              </p:ext>
            </p:extLst>
          </p:nvPr>
        </p:nvGraphicFramePr>
        <p:xfrm>
          <a:off x="539552" y="3068960"/>
          <a:ext cx="7499176" cy="3057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9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63401503"/>
              </p:ext>
            </p:extLst>
          </p:nvPr>
        </p:nvGraphicFramePr>
        <p:xfrm>
          <a:off x="817240" y="2996952"/>
          <a:ext cx="6923112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3273129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14239" y="804648"/>
            <a:ext cx="7172561" cy="2146250"/>
          </a:xfrm>
        </p:spPr>
        <p:txBody>
          <a:bodyPr/>
          <a:lstStyle/>
          <a:p>
            <a:r>
              <a:rPr lang="cs-CZ" dirty="0" smtClean="0"/>
              <a:t>Napiš dva způsoby obrany (BOJE) bílých krvinek s cizorodými látkami.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56992"/>
            <a:ext cx="7139136" cy="2376263"/>
          </a:xfrm>
        </p:spPr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FAGOCYTÓZA</a:t>
            </a:r>
          </a:p>
          <a:p>
            <a:pPr marL="0" indent="0" algn="ctr">
              <a:buNone/>
            </a:pPr>
            <a:r>
              <a:rPr lang="cs-CZ" dirty="0" smtClean="0"/>
              <a:t>TVORBA PROTILÁTEK</a:t>
            </a:r>
            <a:endParaRPr lang="cs-CZ" dirty="0"/>
          </a:p>
        </p:txBody>
      </p:sp>
      <p:sp>
        <p:nvSpPr>
          <p:cNvPr id="5" name="Zkosené hrany 4"/>
          <p:cNvSpPr/>
          <p:nvPr/>
        </p:nvSpPr>
        <p:spPr>
          <a:xfrm>
            <a:off x="362111" y="836712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4</a:t>
            </a:r>
          </a:p>
        </p:txBody>
      </p:sp>
      <p:sp>
        <p:nvSpPr>
          <p:cNvPr id="6" name="Obdélník 5"/>
          <p:cNvSpPr/>
          <p:nvPr/>
        </p:nvSpPr>
        <p:spPr>
          <a:xfrm>
            <a:off x="827584" y="3356992"/>
            <a:ext cx="6878079" cy="222629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ODPOVĚĎ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365076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11678796"/>
              </p:ext>
            </p:extLst>
          </p:nvPr>
        </p:nvGraphicFramePr>
        <p:xfrm>
          <a:off x="1259633" y="2204864"/>
          <a:ext cx="6408711" cy="4077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Napiš, jak se může přenést virus HIV na člověka.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10506" y="2132856"/>
            <a:ext cx="6807176" cy="407707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ODPOVĚĎ</a:t>
            </a:r>
            <a:endParaRPr lang="cs-CZ" sz="5400" dirty="0"/>
          </a:p>
        </p:txBody>
      </p:sp>
      <p:sp>
        <p:nvSpPr>
          <p:cNvPr id="13" name="Zkosené hrany 12"/>
          <p:cNvSpPr/>
          <p:nvPr/>
        </p:nvSpPr>
        <p:spPr>
          <a:xfrm>
            <a:off x="467544" y="620688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5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685942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73665818"/>
              </p:ext>
            </p:extLst>
          </p:nvPr>
        </p:nvGraphicFramePr>
        <p:xfrm>
          <a:off x="1187624" y="2996952"/>
          <a:ext cx="5986289" cy="2120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5260" y="944724"/>
            <a:ext cx="7138986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Vypiš orgány horních cest dýchacích.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032386" y="2852936"/>
            <a:ext cx="6696744" cy="241226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ODPOVĚĎ</a:t>
            </a:r>
            <a:endParaRPr lang="cs-CZ" sz="5400" dirty="0"/>
          </a:p>
        </p:txBody>
      </p:sp>
      <p:sp>
        <p:nvSpPr>
          <p:cNvPr id="12" name="Zkosené hrany 11"/>
          <p:cNvSpPr/>
          <p:nvPr/>
        </p:nvSpPr>
        <p:spPr>
          <a:xfrm>
            <a:off x="467544" y="944724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6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129162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99180501"/>
              </p:ext>
            </p:extLst>
          </p:nvPr>
        </p:nvGraphicFramePr>
        <p:xfrm>
          <a:off x="1187624" y="2996952"/>
          <a:ext cx="5986289" cy="2120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0143" y="913284"/>
            <a:ext cx="7138986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Vypiš orgány dolních cest dýchacích.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99592" y="2996952"/>
            <a:ext cx="6696744" cy="241226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ODPOVĚĎ</a:t>
            </a:r>
            <a:endParaRPr lang="cs-CZ" sz="5400" dirty="0"/>
          </a:p>
        </p:txBody>
      </p:sp>
      <p:sp>
        <p:nvSpPr>
          <p:cNvPr id="12" name="Zkosené hrany 11"/>
          <p:cNvSpPr/>
          <p:nvPr/>
        </p:nvSpPr>
        <p:spPr>
          <a:xfrm>
            <a:off x="467544" y="944724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7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263436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212976"/>
            <a:ext cx="7416824" cy="2260465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VÝMĚNA PLYNŮ MEZI KRVÍ A BUŇKAMI.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908720"/>
            <a:ext cx="699512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Vysvětli pojem „vnitřní dýchání“.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2852936"/>
            <a:ext cx="7344816" cy="158417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ODPOVĚĎ</a:t>
            </a:r>
            <a:endParaRPr lang="cs-CZ" sz="4000" dirty="0"/>
          </a:p>
        </p:txBody>
      </p:sp>
      <p:sp>
        <p:nvSpPr>
          <p:cNvPr id="13" name="Zkosené hrany 12"/>
          <p:cNvSpPr/>
          <p:nvPr/>
        </p:nvSpPr>
        <p:spPr>
          <a:xfrm>
            <a:off x="395536" y="908720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8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253943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187624" y="3717032"/>
            <a:ext cx="5184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NOSNÍ DUTINA VDECHNUTÝ VZDUCH ZVLHČÍ, VYČISTÍ A OTEPLÍ.</a:t>
            </a:r>
            <a:endParaRPr lang="cs-CZ" sz="3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547664" y="1120756"/>
            <a:ext cx="61206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Napiš tři funkce nosní dutiny.</a:t>
            </a:r>
            <a:endParaRPr lang="cs-CZ" sz="4000" dirty="0"/>
          </a:p>
        </p:txBody>
      </p:sp>
      <p:sp>
        <p:nvSpPr>
          <p:cNvPr id="4" name="Obdélník 3"/>
          <p:cNvSpPr/>
          <p:nvPr/>
        </p:nvSpPr>
        <p:spPr>
          <a:xfrm>
            <a:off x="1331640" y="3140968"/>
            <a:ext cx="5616624" cy="23042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ODPOVĚĎ</a:t>
            </a:r>
            <a:endParaRPr lang="cs-CZ" sz="4000" dirty="0"/>
          </a:p>
        </p:txBody>
      </p:sp>
      <p:sp>
        <p:nvSpPr>
          <p:cNvPr id="26" name="Zkosené hrany 25"/>
          <p:cNvSpPr/>
          <p:nvPr/>
        </p:nvSpPr>
        <p:spPr>
          <a:xfrm>
            <a:off x="611560" y="1107144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9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45898" y="3962494"/>
            <a:ext cx="4738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5046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61726" y="1277888"/>
            <a:ext cx="6923112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Vypiš pomocné dýchací svaly.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2841179"/>
          </a:xfrm>
        </p:spPr>
        <p:txBody>
          <a:bodyPr>
            <a:normAutofit/>
          </a:bodyPr>
          <a:lstStyle/>
          <a:p>
            <a:pPr algn="ctr"/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MEZIŽEBERNÍ SVALY </a:t>
            </a:r>
          </a:p>
          <a:p>
            <a:pPr marL="0" indent="0" algn="ctr">
              <a:buNone/>
            </a:pPr>
            <a:r>
              <a:rPr lang="cs-CZ" dirty="0" smtClean="0"/>
              <a:t>BRÁNICE</a:t>
            </a:r>
          </a:p>
        </p:txBody>
      </p:sp>
      <p:sp>
        <p:nvSpPr>
          <p:cNvPr id="5" name="Zkosené hrany 4"/>
          <p:cNvSpPr/>
          <p:nvPr/>
        </p:nvSpPr>
        <p:spPr>
          <a:xfrm>
            <a:off x="683568" y="1052736"/>
            <a:ext cx="1152128" cy="108012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10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2051720" y="2996952"/>
            <a:ext cx="5256584" cy="306034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ODPOVĚĎ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242310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400" dirty="0" smtClean="0"/>
              <a:t>Není-li uvedeno jinak, vlastní práce autora.</a:t>
            </a:r>
          </a:p>
          <a:p>
            <a:pPr>
              <a:buNone/>
              <a:defRPr/>
            </a:pPr>
            <a:r>
              <a:rPr lang="cs-CZ" sz="1400" dirty="0" smtClean="0"/>
              <a:t>obrázek  použitý v prezentaci je dostupný pod licencí Microsoft Office 2007 na Office.</a:t>
            </a:r>
            <a:r>
              <a:rPr lang="cs-CZ" sz="1400" dirty="0" err="1" smtClean="0"/>
              <a:t>com</a:t>
            </a:r>
            <a:endParaRPr lang="cs-CZ" sz="1400" dirty="0" smtClean="0"/>
          </a:p>
          <a:p>
            <a:pPr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5502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594</Words>
  <Application>Microsoft Office PowerPoint</Application>
  <PresentationFormat>Předvádění na obrazovce (4:3)</PresentationFormat>
  <Paragraphs>161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OVĚŘOVÁNÍ  ZNALOSTÍ Z DÝCHACÍ A MÍZNÍ SOUSTAVY</vt:lpstr>
      <vt:lpstr>Vysvětli pojem „míza“.</vt:lpstr>
      <vt:lpstr>Vyjmenuj alespoň 3 funkce sleziny.</vt:lpstr>
      <vt:lpstr>Vyjmenuj alespoň tři přirozené obranné mechanismy organismu proti antigenu.</vt:lpstr>
      <vt:lpstr>Napiš dva způsoby obrany (BOJE) bílých krvinek s cizorodými látkami.</vt:lpstr>
      <vt:lpstr>Napiš, jak se může přenést virus HIV na člověka.</vt:lpstr>
      <vt:lpstr>Vypiš orgány horních cest dýchacích.</vt:lpstr>
      <vt:lpstr>Vypiš orgány dolních cest dýchacích.</vt:lpstr>
      <vt:lpstr>Vysvětli pojem „vnitřní dýchání“.</vt:lpstr>
      <vt:lpstr>Snímek 11</vt:lpstr>
      <vt:lpstr>Vypiš pomocné dýchací svaly.</vt:lpstr>
      <vt:lpstr>A jak to mělo být správně?</vt:lpstr>
      <vt:lpstr>Vysvětli pojem „míza“.</vt:lpstr>
      <vt:lpstr>Vyjmenuj alespoň 3 funkce sleziny.</vt:lpstr>
      <vt:lpstr>Vyjmenuj alespoň tři přirozené obranné mechanismy organismu proti antigenu.</vt:lpstr>
      <vt:lpstr>Napiš dva způsoby obrany (BOJE) bílých krvinek s cizorodými látkami.</vt:lpstr>
      <vt:lpstr>Napiš, jak se může přenést virus HIV na člověka.</vt:lpstr>
      <vt:lpstr>Vypiš orgány horních cest dýchacích.</vt:lpstr>
      <vt:lpstr>Vypiš orgány dolních cest dýchacích.</vt:lpstr>
      <vt:lpstr>Vysvětli pojem „vnitřní dýchání“.</vt:lpstr>
      <vt:lpstr>Snímek 22</vt:lpstr>
      <vt:lpstr>Vypiš pomocné dýchací svaly.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User</cp:lastModifiedBy>
  <cp:revision>4</cp:revision>
  <dcterms:modified xsi:type="dcterms:W3CDTF">2013-03-26T18:32:56Z</dcterms:modified>
</cp:coreProperties>
</file>