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sldIdLst>
    <p:sldId id="268" r:id="rId2"/>
    <p:sldId id="269" r:id="rId3"/>
    <p:sldId id="259" r:id="rId4"/>
    <p:sldId id="260" r:id="rId5"/>
    <p:sldId id="266" r:id="rId6"/>
    <p:sldId id="267" r:id="rId7"/>
    <p:sldId id="261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9F0DCDE-5D9A-43BD-BB59-EFE5DD0F095F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007D6C-3066-4D51-BDE3-B2A5B809EB0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007D6C-3066-4D51-BDE3-B2A5B809EB02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007D6C-3066-4D51-BDE3-B2A5B809EB02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007D6C-3066-4D51-BDE3-B2A5B809EB02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007D6C-3066-4D51-BDE3-B2A5B809EB02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007D6C-3066-4D51-BDE3-B2A5B809EB02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007D6C-3066-4D51-BDE3-B2A5B809EB02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E2957D-57A2-4C45-BCA9-6867698D89FE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EAA52B-E3EE-4C2D-9EEA-2B246A2126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E2957D-57A2-4C45-BCA9-6867698D89FE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EAA52B-E3EE-4C2D-9EEA-2B246A2126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E2957D-57A2-4C45-BCA9-6867698D89FE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EAA52B-E3EE-4C2D-9EEA-2B246A2126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E2957D-57A2-4C45-BCA9-6867698D89FE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EAA52B-E3EE-4C2D-9EEA-2B246A2126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E2957D-57A2-4C45-BCA9-6867698D89FE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EAA52B-E3EE-4C2D-9EEA-2B246A2126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E2957D-57A2-4C45-BCA9-6867698D89FE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EAA52B-E3EE-4C2D-9EEA-2B246A2126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E2957D-57A2-4C45-BCA9-6867698D89FE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EAA52B-E3EE-4C2D-9EEA-2B246A2126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E2957D-57A2-4C45-BCA9-6867698D89FE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EAA52B-E3EE-4C2D-9EEA-2B246A2126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E2957D-57A2-4C45-BCA9-6867698D89FE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EAA52B-E3EE-4C2D-9EEA-2B246A2126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E2957D-57A2-4C45-BCA9-6867698D89FE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EAA52B-E3EE-4C2D-9EEA-2B246A2126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E2957D-57A2-4C45-BCA9-6867698D89FE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EAA52B-E3EE-4C2D-9EEA-2B246A2126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4DE2957D-57A2-4C45-BCA9-6867698D89FE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73EAA52B-E3EE-4C2D-9EEA-2B246A21267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hyperlink" Target="//upload.wikimedia.org/wikipedia/commons/9/99/Police_nad_Metuj%C3%AD_-_town_hall.JPG" TargetMode="External"/><Relationship Id="rId4" Type="http://schemas.openxmlformats.org/officeDocument/2006/relationships/image" Target="../media/image4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eu-police.cz/index.php?option=com_content&amp;task=view&amp;id=23&amp;Itemid=44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Police_nad_Metuj%C3%AD_-_town_hall.JPG" TargetMode="External"/><Relationship Id="rId4" Type="http://schemas.openxmlformats.org/officeDocument/2006/relationships/hyperlink" Target="http://www.meu-police.cz/index.php?option=com_content&amp;task=view&amp;id=260&amp;Itemid=27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79214"/>
            <a:ext cx="5716588" cy="12477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475656" y="1988840"/>
          <a:ext cx="6408712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208"/>
                <a:gridCol w="4536504"/>
              </a:tblGrid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Název školy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Základní škola a mateřská škola, Jetřichov, okres Náchod                                     </a:t>
                      </a: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Autor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Šárka </a:t>
                      </a:r>
                      <a:r>
                        <a:rPr lang="cs-CZ" dirty="0" err="1" smtClean="0"/>
                        <a:t>Matějová</a:t>
                      </a:r>
                      <a:endParaRPr lang="cs-CZ" dirty="0" smtClean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Únor 2013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VY_52_INOVACE_36_historie VČ kraje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CZ.1.07/1.4.00/21.0835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2400" dirty="0" smtClean="0"/>
              <a:t>listy slouží k doplnění a zpestření výuky 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o našem kraji</a:t>
            </a:r>
            <a:endParaRPr lang="cs-CZ" sz="2400" dirty="0" smtClean="0"/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pro žáky 4. ročníku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v pracovním listu ověříme </a:t>
            </a:r>
            <a:r>
              <a:rPr lang="cs-CZ" sz="2400" dirty="0" smtClean="0"/>
              <a:t>znalosti</a:t>
            </a:r>
            <a:endParaRPr lang="cs-CZ" sz="2400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221088"/>
            <a:ext cx="8183880" cy="1008112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Zajímavosti a památky </a:t>
            </a:r>
            <a:r>
              <a:rPr lang="cs-CZ" dirty="0" err="1" smtClean="0">
                <a:solidFill>
                  <a:srgbClr val="FFC000"/>
                </a:solidFill>
              </a:rPr>
              <a:t>Policka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slouží ke zpestření výuky o našem kraji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přečteme si s dětmi několik pověstí a zajímavostí z okolí Police nad Metují.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navštívíme místa o kterých se zmiňují historické prameny</a:t>
            </a:r>
          </a:p>
          <a:p>
            <a:pPr>
              <a:buFont typeface="Wingdings" pitchFamily="2" charset="2"/>
              <a:buChar char="q"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testem ověříme znalosti žáků</a:t>
            </a:r>
            <a:endParaRPr lang="cs-CZ" dirty="0"/>
          </a:p>
        </p:txBody>
      </p:sp>
    </p:spTree>
  </p:cSld>
  <p:clrMapOvr>
    <a:masterClrMapping/>
  </p:clrMapOvr>
  <p:transition spd="med"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TEST</a:t>
            </a:r>
          </a:p>
          <a:p>
            <a:r>
              <a:rPr lang="cs-CZ" dirty="0" smtClean="0"/>
              <a:t>1. </a:t>
            </a:r>
            <a:r>
              <a:rPr lang="cs-CZ" sz="2000" dirty="0" smtClean="0"/>
              <a:t>Přiřaď  odpovídající vysvětlení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827584" y="1844824"/>
            <a:ext cx="18002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kašna</a:t>
            </a:r>
            <a:endParaRPr lang="cs-CZ" sz="2800" dirty="0"/>
          </a:p>
        </p:txBody>
      </p:sp>
      <p:sp>
        <p:nvSpPr>
          <p:cNvPr id="5" name="Zaoblený obdélník 4"/>
          <p:cNvSpPr/>
          <p:nvPr/>
        </p:nvSpPr>
        <p:spPr>
          <a:xfrm>
            <a:off x="4572000" y="1916832"/>
            <a:ext cx="3024336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centrum hospodářského ruchu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4644008" y="3284984"/>
            <a:ext cx="295232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brána, vchod nebo vjezd do objektu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827584" y="3140968"/>
            <a:ext cx="18002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náměstí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899592" y="4581128"/>
            <a:ext cx="18002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portál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4644008" y="4725144"/>
            <a:ext cx="3024336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vodní zdroj pro obecnou potřebu</a:t>
            </a:r>
            <a:endParaRPr lang="cs-CZ" dirty="0"/>
          </a:p>
        </p:txBody>
      </p:sp>
    </p:spTree>
  </p:cSld>
  <p:clrMapOvr>
    <a:masterClrMapping/>
  </p:clrMapOvr>
  <p:transition spd="slow" advClick="0" advTm="20000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1.97965E-6 L -0.21267 0.17831 " pathEditMode="relative" ptsTypes="AA">
                                      <p:cBhvr>
                                        <p:cTn id="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8.02035E-6 L -0.22048 -0.43016 " pathEditMode="relative" ptsTypes="AA">
                                      <p:cBhvr>
                                        <p:cTn id="1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2.77521E-7 L -0.2125 0.19935 " pathEditMode="relative" ptsTypes="AA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                </a:t>
            </a:r>
            <a:r>
              <a:rPr lang="cs-CZ" sz="2400" b="0" dirty="0" smtClean="0">
                <a:solidFill>
                  <a:schemeClr val="tx1"/>
                </a:solidFill>
                <a:latin typeface="+mn-lt"/>
              </a:rPr>
              <a:t>znak města</a:t>
            </a:r>
            <a:endParaRPr lang="cs-CZ" sz="2400" b="0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</a:t>
            </a:r>
            <a:r>
              <a:rPr lang="cs-CZ" b="1" dirty="0" smtClean="0"/>
              <a:t>POLICE NAD METUJÍ</a:t>
            </a:r>
            <a:r>
              <a:rPr lang="cs-CZ" dirty="0" smtClean="0"/>
              <a:t>            radnice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portál kláštera </a:t>
            </a:r>
          </a:p>
          <a:p>
            <a:pPr>
              <a:buNone/>
            </a:pPr>
            <a:r>
              <a:rPr lang="cs-CZ" dirty="0" smtClean="0"/>
              <a:t>              </a:t>
            </a:r>
            <a:endParaRPr lang="cs-CZ" dirty="0"/>
          </a:p>
        </p:txBody>
      </p:sp>
      <p:pic>
        <p:nvPicPr>
          <p:cNvPr id="18434" name="Picture 2" descr="http://www.meu-police.cz/images/stories/images/pamatky/portal_klaster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2204864"/>
            <a:ext cx="2016224" cy="3029377"/>
          </a:xfrm>
          <a:prstGeom prst="rect">
            <a:avLst/>
          </a:prstGeom>
          <a:noFill/>
        </p:spPr>
      </p:pic>
      <p:pic>
        <p:nvPicPr>
          <p:cNvPr id="27654" name="Picture 6" descr="http://www.meu-police.cz/images/stories/images/znak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31840" y="3284984"/>
            <a:ext cx="1905000" cy="2209801"/>
          </a:xfrm>
          <a:prstGeom prst="rect">
            <a:avLst/>
          </a:prstGeom>
          <a:noFill/>
        </p:spPr>
      </p:pic>
      <p:pic>
        <p:nvPicPr>
          <p:cNvPr id="27656" name="Picture 8" descr="Soubor:Police nad Metují - town hall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24128" y="1268760"/>
            <a:ext cx="2681034" cy="4392488"/>
          </a:xfrm>
          <a:prstGeom prst="rect">
            <a:avLst/>
          </a:prstGeom>
          <a:noFill/>
        </p:spPr>
      </p:pic>
    </p:spTree>
  </p:cSld>
  <p:clrMapOvr>
    <a:masterClrMapping/>
  </p:clrMapOvr>
  <p:transition advClick="0" advTm="1000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276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276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276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pískovcová stolová hora</a:t>
            </a:r>
          </a:p>
          <a:p>
            <a:pPr>
              <a:buNone/>
            </a:pPr>
            <a:r>
              <a:rPr lang="cs-CZ" dirty="0" smtClean="0"/>
              <a:t>                                </a:t>
            </a:r>
          </a:p>
          <a:p>
            <a:pPr>
              <a:buNone/>
            </a:pPr>
            <a:r>
              <a:rPr lang="cs-CZ" dirty="0" smtClean="0"/>
              <a:t>                                 </a:t>
            </a:r>
            <a:r>
              <a:rPr lang="cs-CZ" dirty="0" err="1" smtClean="0"/>
              <a:t>Ostaš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        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                                                      okolí Police n. Metují</a:t>
            </a:r>
          </a:p>
        </p:txBody>
      </p:sp>
      <p:pic>
        <p:nvPicPr>
          <p:cNvPr id="29698" name="Picture 2" descr="http://www.meu-police.cz/images/stories/images/ostatni/priroda/osta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124744"/>
            <a:ext cx="3744416" cy="2494718"/>
          </a:xfrm>
          <a:prstGeom prst="rect">
            <a:avLst/>
          </a:prstGeom>
          <a:noFill/>
        </p:spPr>
      </p:pic>
      <p:pic>
        <p:nvPicPr>
          <p:cNvPr id="29702" name="Picture 6" descr="http://mapy.cz/fotoserver/view/000/016/00001642c_d6e76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3933056"/>
            <a:ext cx="7746667" cy="21602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97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97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97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706960"/>
          </a:xfrm>
        </p:spPr>
        <p:txBody>
          <a:bodyPr>
            <a:normAutofit/>
          </a:bodyPr>
          <a:lstStyle/>
          <a:p>
            <a:r>
              <a:rPr lang="cs-CZ" dirty="0" smtClean="0"/>
              <a:t>2. </a:t>
            </a:r>
            <a:r>
              <a:rPr lang="cs-CZ" sz="2000" dirty="0" smtClean="0"/>
              <a:t>doplň správně chybějící slova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 smtClean="0"/>
              <a:t>známá pískovcová stolová hora v okolí Police se jmenuje    …. 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 smtClean="0"/>
              <a:t>3 růže ve znaku města vyjadřují příslušnost k       </a:t>
            </a:r>
          </a:p>
          <a:p>
            <a:pPr>
              <a:buNone/>
            </a:pPr>
            <a:r>
              <a:rPr lang="cs-CZ" sz="2400" dirty="0" smtClean="0"/>
              <a:t>     ………..          opatství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 smtClean="0"/>
              <a:t>Vilém  ……. byl významný zakladatel průmyslové textil.výroby v Polici nad Metují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 smtClean="0"/>
              <a:t>mezi Broumovem a Policí n. M. se nachází Národní přírodní rezervace    ……………….</a:t>
            </a:r>
          </a:p>
          <a:p>
            <a:pPr>
              <a:buNone/>
            </a:pPr>
            <a:r>
              <a:rPr lang="cs-CZ" sz="2400" dirty="0" smtClean="0"/>
              <a:t>   je to pásmo zalesněných   …………………     skal.</a:t>
            </a:r>
          </a:p>
          <a:p>
            <a:pPr>
              <a:buFont typeface="Wingdings" pitchFamily="2" charset="2"/>
              <a:buChar char="v"/>
            </a:pP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971600" y="5013176"/>
            <a:ext cx="273630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cs-CZ" dirty="0" smtClean="0"/>
              <a:t>     Broumovské stěny</a:t>
            </a:r>
          </a:p>
        </p:txBody>
      </p:sp>
      <p:sp>
        <p:nvSpPr>
          <p:cNvPr id="5" name="Obdélník 4"/>
          <p:cNvSpPr/>
          <p:nvPr/>
        </p:nvSpPr>
        <p:spPr>
          <a:xfrm>
            <a:off x="1187624" y="5589240"/>
            <a:ext cx="244827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benediktinskému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283968" y="5589240"/>
            <a:ext cx="86409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Pelly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851920" y="5013176"/>
            <a:ext cx="1152128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Ostaš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148064" y="5013176"/>
            <a:ext cx="244827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pískovcových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563 -4.6346E-6 L -0.14965 -0.514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3" y="-2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303 0.01063 L -0.06303 -0.47202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2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0.01063 L -0.26771 -0.41952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4" y="-2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9843 -0.00509 L 0.47656 -0.16259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9" y="-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562 0.02104 L -0.03142 -0.11517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" y="-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3. …..</a:t>
            </a:r>
            <a:r>
              <a:rPr lang="cs-CZ" sz="2000" dirty="0" smtClean="0"/>
              <a:t>doplň</a:t>
            </a:r>
          </a:p>
          <a:p>
            <a:pPr>
              <a:buNone/>
            </a:pPr>
            <a:r>
              <a:rPr lang="cs-CZ" dirty="0" smtClean="0"/>
              <a:t>Území skalnatého pohoří i Police nad Metují</a:t>
            </a:r>
          </a:p>
          <a:p>
            <a:pPr>
              <a:buNone/>
            </a:pPr>
            <a:r>
              <a:rPr lang="cs-CZ" dirty="0" smtClean="0"/>
              <a:t>bylo majetkem slavného rodu    ……………   .</a:t>
            </a:r>
          </a:p>
          <a:p>
            <a:pPr>
              <a:buNone/>
            </a:pPr>
            <a:r>
              <a:rPr lang="cs-CZ" dirty="0" smtClean="0"/>
              <a:t>Tento rod byl vyvražděn mocným rodem</a:t>
            </a:r>
          </a:p>
          <a:p>
            <a:pPr>
              <a:buNone/>
            </a:pPr>
            <a:r>
              <a:rPr lang="cs-CZ" dirty="0" smtClean="0"/>
              <a:t>Přemyslovců. Police leží na řece   ………    .</a:t>
            </a:r>
          </a:p>
          <a:p>
            <a:pPr>
              <a:buNone/>
            </a:pPr>
            <a:r>
              <a:rPr lang="cs-CZ" dirty="0" err="1" smtClean="0"/>
              <a:t>Policko</a:t>
            </a:r>
            <a:r>
              <a:rPr lang="cs-CZ" dirty="0" smtClean="0"/>
              <a:t> zmiňuje ve svém díle</a:t>
            </a:r>
          </a:p>
          <a:p>
            <a:pPr>
              <a:buNone/>
            </a:pPr>
            <a:r>
              <a:rPr lang="cs-CZ" dirty="0" smtClean="0"/>
              <a:t>známý spisovatel, hronovský </a:t>
            </a:r>
          </a:p>
          <a:p>
            <a:pPr>
              <a:buNone/>
            </a:pPr>
            <a:r>
              <a:rPr lang="cs-CZ" dirty="0" smtClean="0"/>
              <a:t>rodák   ……………… .</a:t>
            </a:r>
          </a:p>
        </p:txBody>
      </p:sp>
      <p:pic>
        <p:nvPicPr>
          <p:cNvPr id="16386" name="Picture 2" descr="C:\Users\Matějovi\AppData\Local\Microsoft\Windows\Temporary Internet Files\Content.IE5\Z4UJWM1L\MC90019882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692696"/>
            <a:ext cx="1969129" cy="1143754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827584" y="6858000"/>
            <a:ext cx="194421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Alios</a:t>
            </a:r>
            <a:r>
              <a:rPr lang="cs-CZ" dirty="0" smtClean="0"/>
              <a:t> Jirásek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915816" y="6858000"/>
            <a:ext cx="122413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Metuji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355976" y="6858000"/>
            <a:ext cx="180020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Slavníkovců</a:t>
            </a:r>
            <a:endParaRPr lang="cs-CZ" dirty="0"/>
          </a:p>
        </p:txBody>
      </p:sp>
      <p:pic>
        <p:nvPicPr>
          <p:cNvPr id="16389" name="Picture 5" descr="C:\Users\Matějovi\AppData\Local\Microsoft\Windows\Temporary Internet Files\Content.IE5\B2XBUIW1\MP90040210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72200" y="3068960"/>
            <a:ext cx="2250250" cy="1800200"/>
          </a:xfrm>
          <a:prstGeom prst="rect">
            <a:avLst/>
          </a:prstGeom>
          <a:noFill/>
        </p:spPr>
      </p:pic>
      <p:pic>
        <p:nvPicPr>
          <p:cNvPr id="16392" name="Picture 8" descr="C:\Users\Matějovi\AppData\Local\Microsoft\Windows\Temporary Internet Files\Content.IE5\Z4UJWM1L\MP90040111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87625" y="4437112"/>
            <a:ext cx="3168352" cy="18194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9.82659E-7 L 0.19288 -0.7720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6" y="-3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181 -0.03145 L 0.42136 -0.6252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5" y="-2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9.82659E-7 L 0.11424 -0.43653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7" y="-2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cs-CZ" dirty="0" smtClean="0"/>
              <a:t>Citace:</a:t>
            </a:r>
          </a:p>
          <a:p>
            <a:pPr>
              <a:buNone/>
            </a:pPr>
            <a:r>
              <a:rPr lang="cs-CZ" dirty="0" smtClean="0"/>
              <a:t>AUTOR NEUVEDEN. </a:t>
            </a:r>
            <a:r>
              <a:rPr lang="cs-CZ" i="1" dirty="0" smtClean="0"/>
              <a:t>seznam</a:t>
            </a:r>
            <a:r>
              <a:rPr lang="cs-CZ" dirty="0" smtClean="0"/>
              <a:t> [online]. [cit. 27.3.2013]. Dostupný na WWW: http://www.</a:t>
            </a:r>
            <a:r>
              <a:rPr lang="cs-CZ" dirty="0" err="1" smtClean="0"/>
              <a:t>meu</a:t>
            </a:r>
            <a:r>
              <a:rPr lang="cs-CZ" dirty="0" smtClean="0"/>
              <a:t>-police.</a:t>
            </a:r>
            <a:r>
              <a:rPr lang="cs-CZ" dirty="0" err="1" smtClean="0"/>
              <a:t>cz</a:t>
            </a:r>
            <a:r>
              <a:rPr lang="cs-CZ" dirty="0" smtClean="0"/>
              <a:t>/index.</a:t>
            </a:r>
            <a:r>
              <a:rPr lang="cs-CZ" dirty="0" err="1" smtClean="0"/>
              <a:t>php</a:t>
            </a:r>
            <a:r>
              <a:rPr lang="cs-CZ" dirty="0" smtClean="0"/>
              <a:t>?</a:t>
            </a:r>
            <a:r>
              <a:rPr lang="cs-CZ" dirty="0" err="1" smtClean="0"/>
              <a:t>option</a:t>
            </a:r>
            <a:r>
              <a:rPr lang="cs-CZ" dirty="0" smtClean="0"/>
              <a:t>=</a:t>
            </a:r>
            <a:r>
              <a:rPr lang="cs-CZ" dirty="0" err="1" smtClean="0"/>
              <a:t>com</a:t>
            </a:r>
            <a:r>
              <a:rPr lang="cs-CZ" dirty="0" smtClean="0"/>
              <a:t>_</a:t>
            </a:r>
            <a:r>
              <a:rPr lang="cs-CZ" dirty="0" err="1" smtClean="0"/>
              <a:t>content</a:t>
            </a:r>
            <a:r>
              <a:rPr lang="cs-CZ" dirty="0" smtClean="0"/>
              <a:t>&amp;</a:t>
            </a:r>
            <a:r>
              <a:rPr lang="cs-CZ" dirty="0" err="1" smtClean="0"/>
              <a:t>task</a:t>
            </a:r>
            <a:r>
              <a:rPr lang="cs-CZ" dirty="0" smtClean="0"/>
              <a:t>=</a:t>
            </a:r>
            <a:r>
              <a:rPr lang="cs-CZ" dirty="0" err="1" smtClean="0"/>
              <a:t>view</a:t>
            </a:r>
            <a:r>
              <a:rPr lang="cs-CZ" dirty="0" smtClean="0"/>
              <a:t>&amp;id=419&amp;</a:t>
            </a:r>
            <a:r>
              <a:rPr lang="cs-CZ" dirty="0" err="1" smtClean="0"/>
              <a:t>Itemid</a:t>
            </a:r>
            <a:r>
              <a:rPr lang="cs-CZ" dirty="0" smtClean="0"/>
              <a:t>=350 </a:t>
            </a:r>
          </a:p>
          <a:p>
            <a:pPr>
              <a:buNone/>
            </a:pPr>
            <a:r>
              <a:rPr lang="cs-CZ" dirty="0" smtClean="0"/>
              <a:t>AUTOR NEUVEDEN. </a:t>
            </a:r>
            <a:r>
              <a:rPr lang="cs-CZ" i="1" dirty="0" smtClean="0"/>
              <a:t>seznam</a:t>
            </a:r>
            <a:r>
              <a:rPr lang="cs-CZ" dirty="0" smtClean="0"/>
              <a:t> [online]. [cit. 27.3.2013]. Dostupný na WWW: http://www.</a:t>
            </a:r>
            <a:r>
              <a:rPr lang="cs-CZ" dirty="0" err="1" smtClean="0"/>
              <a:t>meu</a:t>
            </a:r>
            <a:r>
              <a:rPr lang="cs-CZ" dirty="0" smtClean="0"/>
              <a:t>-police.</a:t>
            </a:r>
            <a:r>
              <a:rPr lang="cs-CZ" dirty="0" err="1" smtClean="0"/>
              <a:t>cz</a:t>
            </a:r>
            <a:r>
              <a:rPr lang="cs-CZ" dirty="0" smtClean="0"/>
              <a:t>/index.</a:t>
            </a:r>
            <a:r>
              <a:rPr lang="cs-CZ" dirty="0" err="1" smtClean="0"/>
              <a:t>php</a:t>
            </a:r>
            <a:r>
              <a:rPr lang="cs-CZ" dirty="0" smtClean="0"/>
              <a:t>?</a:t>
            </a:r>
            <a:r>
              <a:rPr lang="cs-CZ" dirty="0" err="1" smtClean="0"/>
              <a:t>option</a:t>
            </a:r>
            <a:r>
              <a:rPr lang="cs-CZ" dirty="0" smtClean="0"/>
              <a:t>=</a:t>
            </a:r>
            <a:r>
              <a:rPr lang="cs-CZ" dirty="0" err="1" smtClean="0"/>
              <a:t>com</a:t>
            </a:r>
            <a:r>
              <a:rPr lang="cs-CZ" dirty="0" smtClean="0"/>
              <a:t>_</a:t>
            </a:r>
            <a:r>
              <a:rPr lang="cs-CZ" dirty="0" err="1" smtClean="0"/>
              <a:t>content</a:t>
            </a:r>
            <a:r>
              <a:rPr lang="cs-CZ" dirty="0" smtClean="0"/>
              <a:t>&amp;</a:t>
            </a:r>
            <a:r>
              <a:rPr lang="cs-CZ" dirty="0" err="1" smtClean="0"/>
              <a:t>task</a:t>
            </a:r>
            <a:r>
              <a:rPr lang="cs-CZ" dirty="0" smtClean="0"/>
              <a:t>=</a:t>
            </a:r>
            <a:r>
              <a:rPr lang="cs-CZ" dirty="0" err="1" smtClean="0"/>
              <a:t>view</a:t>
            </a:r>
            <a:r>
              <a:rPr lang="cs-CZ" dirty="0" smtClean="0"/>
              <a:t>&amp;id=156&amp;</a:t>
            </a:r>
            <a:r>
              <a:rPr lang="cs-CZ" dirty="0" err="1" smtClean="0"/>
              <a:t>Itemid</a:t>
            </a:r>
            <a:r>
              <a:rPr lang="cs-CZ" dirty="0" smtClean="0"/>
              <a:t>=373 </a:t>
            </a:r>
          </a:p>
          <a:p>
            <a:pPr>
              <a:buNone/>
            </a:pPr>
            <a:r>
              <a:rPr lang="cs-CZ" dirty="0" smtClean="0"/>
              <a:t>AUTOR NEUVEDEN. </a:t>
            </a:r>
            <a:r>
              <a:rPr lang="cs-CZ" i="1" dirty="0" smtClean="0"/>
              <a:t>seznam</a:t>
            </a:r>
            <a:r>
              <a:rPr lang="cs-CZ" dirty="0" smtClean="0"/>
              <a:t> [online]. [cit. 27.3.2013]. Dostupný na WWW: </a:t>
            </a: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meu</a:t>
            </a:r>
            <a:r>
              <a:rPr lang="cs-CZ" dirty="0" smtClean="0">
                <a:hlinkClick r:id="rId3"/>
              </a:rPr>
              <a:t>-police.</a:t>
            </a:r>
            <a:r>
              <a:rPr lang="cs-CZ" dirty="0" err="1" smtClean="0">
                <a:hlinkClick r:id="rId3"/>
              </a:rPr>
              <a:t>cz</a:t>
            </a:r>
            <a:r>
              <a:rPr lang="cs-CZ" dirty="0" smtClean="0">
                <a:hlinkClick r:id="rId3"/>
              </a:rPr>
              <a:t>/index.</a:t>
            </a:r>
            <a:r>
              <a:rPr lang="cs-CZ" dirty="0" err="1" smtClean="0">
                <a:hlinkClick r:id="rId3"/>
              </a:rPr>
              <a:t>php</a:t>
            </a:r>
            <a:r>
              <a:rPr lang="cs-CZ" dirty="0" smtClean="0">
                <a:hlinkClick r:id="rId3"/>
              </a:rPr>
              <a:t>?</a:t>
            </a:r>
            <a:r>
              <a:rPr lang="cs-CZ" dirty="0" err="1" smtClean="0">
                <a:hlinkClick r:id="rId3"/>
              </a:rPr>
              <a:t>option</a:t>
            </a:r>
            <a:r>
              <a:rPr lang="cs-CZ" dirty="0" smtClean="0">
                <a:hlinkClick r:id="rId3"/>
              </a:rPr>
              <a:t>=</a:t>
            </a:r>
            <a:r>
              <a:rPr lang="cs-CZ" dirty="0" err="1" smtClean="0">
                <a:hlinkClick r:id="rId3"/>
              </a:rPr>
              <a:t>com</a:t>
            </a:r>
            <a:r>
              <a:rPr lang="cs-CZ" dirty="0" smtClean="0">
                <a:hlinkClick r:id="rId3"/>
              </a:rPr>
              <a:t>_</a:t>
            </a:r>
            <a:r>
              <a:rPr lang="cs-CZ" dirty="0" err="1" smtClean="0">
                <a:hlinkClick r:id="rId3"/>
              </a:rPr>
              <a:t>content</a:t>
            </a:r>
            <a:r>
              <a:rPr lang="cs-CZ" dirty="0" smtClean="0">
                <a:hlinkClick r:id="rId3"/>
              </a:rPr>
              <a:t>&amp;</a:t>
            </a:r>
            <a:r>
              <a:rPr lang="cs-CZ" dirty="0" err="1" smtClean="0">
                <a:hlinkClick r:id="rId3"/>
              </a:rPr>
              <a:t>task</a:t>
            </a:r>
            <a:r>
              <a:rPr lang="cs-CZ" dirty="0" smtClean="0">
                <a:hlinkClick r:id="rId3"/>
              </a:rPr>
              <a:t>=</a:t>
            </a:r>
            <a:r>
              <a:rPr lang="cs-CZ" dirty="0" err="1" smtClean="0">
                <a:hlinkClick r:id="rId3"/>
              </a:rPr>
              <a:t>view</a:t>
            </a:r>
            <a:r>
              <a:rPr lang="cs-CZ" dirty="0" smtClean="0">
                <a:hlinkClick r:id="rId3"/>
              </a:rPr>
              <a:t>&amp;id=23&amp;</a:t>
            </a:r>
            <a:r>
              <a:rPr lang="cs-CZ" dirty="0" err="1" smtClean="0">
                <a:hlinkClick r:id="rId3"/>
              </a:rPr>
              <a:t>Itemid</a:t>
            </a:r>
            <a:r>
              <a:rPr lang="cs-CZ" dirty="0" smtClean="0">
                <a:hlinkClick r:id="rId3"/>
              </a:rPr>
              <a:t>=44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AUTOR NEUVEDEN. </a:t>
            </a:r>
            <a:r>
              <a:rPr lang="cs-CZ" i="1" dirty="0" smtClean="0"/>
              <a:t>seznam</a:t>
            </a:r>
            <a:r>
              <a:rPr lang="cs-CZ" dirty="0" smtClean="0"/>
              <a:t> [online]. [cit. 27.3.2013]. Dostupný na WWW: </a:t>
            </a:r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meu</a:t>
            </a:r>
            <a:r>
              <a:rPr lang="cs-CZ" dirty="0" smtClean="0">
                <a:hlinkClick r:id="rId4"/>
              </a:rPr>
              <a:t>-police.</a:t>
            </a:r>
            <a:r>
              <a:rPr lang="cs-CZ" dirty="0" err="1" smtClean="0">
                <a:hlinkClick r:id="rId4"/>
              </a:rPr>
              <a:t>cz</a:t>
            </a:r>
            <a:r>
              <a:rPr lang="cs-CZ" dirty="0" smtClean="0">
                <a:hlinkClick r:id="rId4"/>
              </a:rPr>
              <a:t>/index.</a:t>
            </a:r>
            <a:r>
              <a:rPr lang="cs-CZ" dirty="0" err="1" smtClean="0">
                <a:hlinkClick r:id="rId4"/>
              </a:rPr>
              <a:t>php</a:t>
            </a:r>
            <a:r>
              <a:rPr lang="cs-CZ" dirty="0" smtClean="0">
                <a:hlinkClick r:id="rId4"/>
              </a:rPr>
              <a:t>?</a:t>
            </a:r>
            <a:r>
              <a:rPr lang="cs-CZ" dirty="0" err="1" smtClean="0">
                <a:hlinkClick r:id="rId4"/>
              </a:rPr>
              <a:t>option</a:t>
            </a:r>
            <a:r>
              <a:rPr lang="cs-CZ" dirty="0" smtClean="0">
                <a:hlinkClick r:id="rId4"/>
              </a:rPr>
              <a:t>=</a:t>
            </a:r>
            <a:r>
              <a:rPr lang="cs-CZ" dirty="0" err="1" smtClean="0">
                <a:hlinkClick r:id="rId4"/>
              </a:rPr>
              <a:t>com</a:t>
            </a:r>
            <a:r>
              <a:rPr lang="cs-CZ" dirty="0" smtClean="0">
                <a:hlinkClick r:id="rId4"/>
              </a:rPr>
              <a:t>_</a:t>
            </a:r>
            <a:r>
              <a:rPr lang="cs-CZ" dirty="0" err="1" smtClean="0">
                <a:hlinkClick r:id="rId4"/>
              </a:rPr>
              <a:t>content</a:t>
            </a:r>
            <a:r>
              <a:rPr lang="cs-CZ" dirty="0" smtClean="0">
                <a:hlinkClick r:id="rId4"/>
              </a:rPr>
              <a:t>&amp;</a:t>
            </a:r>
            <a:r>
              <a:rPr lang="cs-CZ" dirty="0" err="1" smtClean="0">
                <a:hlinkClick r:id="rId4"/>
              </a:rPr>
              <a:t>task</a:t>
            </a:r>
            <a:r>
              <a:rPr lang="cs-CZ" dirty="0" smtClean="0">
                <a:hlinkClick r:id="rId4"/>
              </a:rPr>
              <a:t>=</a:t>
            </a:r>
            <a:r>
              <a:rPr lang="cs-CZ" dirty="0" err="1" smtClean="0">
                <a:hlinkClick r:id="rId4"/>
              </a:rPr>
              <a:t>view</a:t>
            </a:r>
            <a:r>
              <a:rPr lang="cs-CZ" dirty="0" smtClean="0">
                <a:hlinkClick r:id="rId4"/>
              </a:rPr>
              <a:t>&amp;id=260&amp;</a:t>
            </a:r>
            <a:r>
              <a:rPr lang="cs-CZ" dirty="0" err="1" smtClean="0">
                <a:hlinkClick r:id="rId4"/>
              </a:rPr>
              <a:t>Itemid</a:t>
            </a:r>
            <a:r>
              <a:rPr lang="cs-CZ" dirty="0" smtClean="0">
                <a:hlinkClick r:id="rId4"/>
              </a:rPr>
              <a:t>=277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MARCIN SZALA.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27.3.2013]. Dostupný na WWW: </a:t>
            </a:r>
            <a:r>
              <a:rPr lang="cs-CZ" dirty="0" smtClean="0">
                <a:hlinkClick r:id="rId5"/>
              </a:rPr>
              <a:t>http://cs.wikipedia.org/wiki/Soubor:Police_nad_Metuj%C3%AD_-_town_hall.JPG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AUTOR NEUVEDEN. </a:t>
            </a:r>
            <a:r>
              <a:rPr lang="cs-CZ" i="1" dirty="0" smtClean="0"/>
              <a:t>seznam</a:t>
            </a:r>
            <a:r>
              <a:rPr lang="cs-CZ" dirty="0" smtClean="0"/>
              <a:t> [online]. [cit. 27.3.2013]. Dostupný na WWW: http://www.mapy.</a:t>
            </a:r>
            <a:r>
              <a:rPr lang="cs-CZ" dirty="0" err="1" smtClean="0"/>
              <a:t>cz</a:t>
            </a:r>
            <a:r>
              <a:rPr lang="cs-CZ" dirty="0" smtClean="0"/>
              <a:t>/#d=</a:t>
            </a:r>
            <a:r>
              <a:rPr lang="cs-CZ" dirty="0" err="1" smtClean="0"/>
              <a:t>muni</a:t>
            </a:r>
            <a:r>
              <a:rPr lang="cs-CZ" dirty="0" smtClean="0"/>
              <a:t>_2511_1&amp;x=16.233504&amp;y=50.536871&amp;z=12&amp;t=s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388</TotalTime>
  <Words>380</Words>
  <Application>Microsoft Office PowerPoint</Application>
  <PresentationFormat>Předvádění na obrazovce (4:3)</PresentationFormat>
  <Paragraphs>81</Paragraphs>
  <Slides>9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Aspekt</vt:lpstr>
      <vt:lpstr>Snímek 1</vt:lpstr>
      <vt:lpstr>Anotace:</vt:lpstr>
      <vt:lpstr>Zajímavosti a památky Policka</vt:lpstr>
      <vt:lpstr>Snímek 4</vt:lpstr>
      <vt:lpstr>                 znak města</vt:lpstr>
      <vt:lpstr>            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M.Matějová</dc:creator>
  <cp:lastModifiedBy>Matějovi</cp:lastModifiedBy>
  <cp:revision>33</cp:revision>
  <dcterms:created xsi:type="dcterms:W3CDTF">2012-05-21T18:57:35Z</dcterms:created>
  <dcterms:modified xsi:type="dcterms:W3CDTF">2013-04-01T20:28:40Z</dcterms:modified>
</cp:coreProperties>
</file>