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62" r:id="rId4"/>
    <p:sldId id="263" r:id="rId5"/>
    <p:sldId id="265" r:id="rId6"/>
    <p:sldId id="264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6/6e/Velocipede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Cycle_rickshaw%E3%80%81Shenyang,%E8%87%AA%E8%BB%A2%E8%BB%8A%E3%82%BF%E3%82%AF%E3%82%B7%E3%83%BC,%E4%B8%AD%E5%9B%BD%E3%80%81%E7%80%8B%E9%99%BD_PA106988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9/Velorex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KarlVonDrai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dirty="0" smtClean="0">
                          <a:effectLst/>
                        </a:rPr>
                        <a:t>VY_52_INOVACE_30_vynálezy 2</a:t>
                      </a:r>
                      <a:endParaRPr lang="cs-CZ" sz="1050" b="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ke zpestření výuky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Víte co je velocipéd?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…člověkem poháněný dopravní prostředek</a:t>
            </a:r>
          </a:p>
          <a:p>
            <a:pPr>
              <a:buNone/>
            </a:pPr>
            <a:r>
              <a:rPr lang="cs-CZ" dirty="0" smtClean="0"/>
              <a:t>s jedním nebo více koly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Víte jak vypadá?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7410" name="Picture 2" descr="Soubor:Velocipede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420888"/>
            <a:ext cx="2769226" cy="4149080"/>
          </a:xfrm>
          <a:prstGeom prst="rect">
            <a:avLst/>
          </a:prstGeom>
          <a:noFill/>
        </p:spPr>
      </p:pic>
      <p:pic>
        <p:nvPicPr>
          <p:cNvPr id="17417" name="Picture 9" descr="C:\Users\Matějovi\AppData\Local\Microsoft\Windows\Temporary Internet Files\Content.IE5\NQS63BXI\MC9002834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509120"/>
            <a:ext cx="2448272" cy="17823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znáte tříkolku?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Tuhle asi ne.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rikša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vozík poháněný lidskou silou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 kola = větší stabilita (bezpečnost)</a:t>
            </a:r>
            <a:endParaRPr lang="cs-CZ" dirty="0"/>
          </a:p>
        </p:txBody>
      </p:sp>
      <p:pic>
        <p:nvPicPr>
          <p:cNvPr id="31746" name="Picture 2" descr="http://upload.wikimedia.org/wikipedia/commons/thumb/0/0d/Cycle_rickshaw%E3%80%81Shenyang%2C%E8%87%AA%E8%BB%A2%E8%BB%8A%E3%82%BF%E3%82%AF%E3%82%B7%E3%83%BC%2C%E4%B8%AD%E5%9B%BD%E3%80%81%E7%80%8B%E9%99%BD_PA106988.JPG/220px-Cycle_rickshaw%E3%80%81Shenyang%2C%E8%87%AA%E8%BB%A2%E8%BB%8A%E3%82%BF%E3%82%AF%E3%82%B7%E3%83%BC%2C%E4%B8%AD%E5%9B%BD%E3%80%81%E7%80%8B%E9%99%BD_PA10698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132856"/>
            <a:ext cx="3240360" cy="23222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FFC000"/>
                </a:solidFill>
              </a:rPr>
              <a:t>velouš</a:t>
            </a:r>
            <a:r>
              <a:rPr lang="cs-CZ" dirty="0" smtClean="0">
                <a:solidFill>
                  <a:srgbClr val="FFC000"/>
                </a:solidFill>
              </a:rPr>
              <a:t>, </a:t>
            </a:r>
            <a:r>
              <a:rPr lang="cs-CZ" dirty="0" err="1" smtClean="0">
                <a:solidFill>
                  <a:srgbClr val="FFC000"/>
                </a:solidFill>
              </a:rPr>
              <a:t>hadraplán</a:t>
            </a:r>
            <a:r>
              <a:rPr lang="cs-CZ" dirty="0" smtClean="0">
                <a:solidFill>
                  <a:srgbClr val="FFC000"/>
                </a:solidFill>
              </a:rPr>
              <a:t>, prchající stan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To </a:t>
            </a:r>
            <a:r>
              <a:rPr lang="cs-CZ" dirty="0" smtClean="0"/>
              <a:t>je on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Velorex</a:t>
            </a:r>
            <a:endParaRPr lang="cs-CZ" dirty="0"/>
          </a:p>
        </p:txBody>
      </p:sp>
      <p:pic>
        <p:nvPicPr>
          <p:cNvPr id="32770" name="Picture 2" descr="Soubor:Velore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628800"/>
            <a:ext cx="5184576" cy="41024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a dokonalejší ….. bicykl    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To určitě dobře znáte 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a ještě lepší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jízdní kolo</a:t>
            </a:r>
            <a:endParaRPr lang="cs-CZ" dirty="0"/>
          </a:p>
        </p:txBody>
      </p:sp>
      <p:pic>
        <p:nvPicPr>
          <p:cNvPr id="33794" name="Picture 2" descr="http://upload.wikimedia.org/wikipedia/commons/thumb/c/c3/KarlVonDrais.jpg/220px-KarlVonDra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700808"/>
            <a:ext cx="3252482" cy="2631555"/>
          </a:xfrm>
          <a:prstGeom prst="rect">
            <a:avLst/>
          </a:prstGeom>
          <a:noFill/>
        </p:spPr>
      </p:pic>
      <p:pic>
        <p:nvPicPr>
          <p:cNvPr id="33795" name="Picture 3" descr="C:\Users\Matějovi\AppData\Local\Microsoft\Windows\Temporary Internet Files\Content.IE5\NQS63BXI\MM90039571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4293096"/>
            <a:ext cx="2541459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C000"/>
                </a:solidFill>
              </a:rPr>
              <a:t>Už víš které kolo je lepší?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Co je to rikša?</a:t>
            </a:r>
          </a:p>
          <a:p>
            <a:pPr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Jak vypadá </a:t>
            </a:r>
            <a:r>
              <a:rPr lang="cs-CZ" sz="4000" dirty="0" err="1" smtClean="0">
                <a:solidFill>
                  <a:srgbClr val="FFC000"/>
                </a:solidFill>
              </a:rPr>
              <a:t>Velorex</a:t>
            </a:r>
            <a:r>
              <a:rPr lang="cs-CZ" sz="4000" dirty="0" smtClean="0">
                <a:solidFill>
                  <a:srgbClr val="FFC000"/>
                </a:solidFill>
              </a:rPr>
              <a:t>?</a:t>
            </a:r>
          </a:p>
          <a:p>
            <a:pPr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Proč je tříkolka bezpečnější?</a:t>
            </a:r>
            <a:endParaRPr lang="cs-CZ" sz="4000" dirty="0">
              <a:solidFill>
                <a:srgbClr val="FFC000"/>
              </a:solidFill>
            </a:endParaRPr>
          </a:p>
        </p:txBody>
      </p:sp>
      <p:pic>
        <p:nvPicPr>
          <p:cNvPr id="34818" name="Picture 2" descr="C:\Users\Matějovi\AppData\Local\Microsoft\Windows\Temporary Internet Files\Content.IE5\ZT01KLUE\MC9003538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221088"/>
            <a:ext cx="3168352" cy="17150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1.4.2013]. Dostupný na WWW: http://cs.wikipedia.org/wiki/Soubor:Zipper_animated.gif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1.4.2013]. Dostupný na WWW: http://upload.wikimedia.org/wikipedia/commons/thumb/0/0d/Cycle_rickshaw%E3%80%81Shenyang%2C%E8%87%AA%E8%BB%A2%E8%BB%8A%E3%82%BF%E3%82%AF%E3%82%B7%E3%83%BC%2C%E4%B8%AD%E5%9B%BD%E3%80%81%E7%80%8B%E9%99%BD_PA106988.JPG/800px-Cycle_rickshaw%E3%80%81Shenyang%2C%E8%87%AA%E8%BB%A2%E8%BB%8A%E3%82%BF%E3%82%AF%E3%82%B7%E3%83%BC%2C%E4%B8%AD%E5%9B%BD%E3%80%81%E7%80%8B%E9%99%BD_PA106988.JPG </a:t>
            </a:r>
          </a:p>
          <a:p>
            <a:r>
              <a:rPr lang="it-IT" dirty="0" smtClean="0"/>
              <a:t>PAVOL FREŠO. </a:t>
            </a:r>
            <a:r>
              <a:rPr lang="it-IT" i="1" dirty="0" smtClean="0"/>
              <a:t>wikipedia</a:t>
            </a:r>
            <a:r>
              <a:rPr lang="it-IT" dirty="0" smtClean="0"/>
              <a:t> [online]. [cit. 1.4.2013]. Dostupný na WWW: http://cs.wikipedia.org/wiki/Soubor:Velorex.jpg </a:t>
            </a:r>
            <a:endParaRPr lang="cs-CZ" dirty="0" smtClean="0"/>
          </a:p>
          <a:p>
            <a:r>
              <a:rPr lang="cs-CZ" dirty="0" smtClean="0"/>
              <a:t>Kliparty volně dostupné office Online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450</TotalTime>
  <Words>192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Snímek 1</vt:lpstr>
      <vt:lpstr>Anotace:</vt:lpstr>
      <vt:lpstr>Víte co je velocipéd?</vt:lpstr>
      <vt:lpstr>znáte tříkolku?</vt:lpstr>
      <vt:lpstr>velouš, hadraplán, prchající stan</vt:lpstr>
      <vt:lpstr>a dokonalejší ….. bicykl    </vt:lpstr>
      <vt:lpstr>Už víš které kolo je lepší?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64</cp:revision>
  <dcterms:created xsi:type="dcterms:W3CDTF">2013-02-19T13:10:44Z</dcterms:created>
  <dcterms:modified xsi:type="dcterms:W3CDTF">2013-04-01T21:58:48Z</dcterms:modified>
</cp:coreProperties>
</file>