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56" r:id="rId2"/>
    <p:sldId id="262" r:id="rId3"/>
    <p:sldId id="259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9F7D789-25CD-4CDA-9E73-E05F9B007740}">
          <p14:sldIdLst>
            <p14:sldId id="256"/>
            <p14:sldId id="262"/>
            <p14:sldId id="259"/>
          </p14:sldIdLst>
        </p14:section>
        <p14:section name="Oddíl bez názvu" id="{B6912ADD-823A-4368-A105-D01FC39EEAFC}">
          <p14:sldIdLst>
            <p14:sldId id="257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69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36" d="100"/>
          <a:sy n="36" d="100"/>
        </p:scale>
        <p:origin x="-2190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Slatina, okres Nový Jičín,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err="1" smtClean="0"/>
            <a:t>AUTOR</a:t>
          </a:r>
          <a:r>
            <a:rPr lang="cs-CZ" sz="2000" smtClean="0"/>
            <a:t>: Lenka </a:t>
          </a:r>
          <a:r>
            <a:rPr lang="cs-CZ" sz="2000" dirty="0" err="1" smtClean="0"/>
            <a:t>Malčíková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VY_32_INOVACE_43_</a:t>
          </a:r>
          <a:r>
            <a:rPr lang="en-US" sz="2000" baseline="0" dirty="0" smtClean="0"/>
            <a:t>What time is it?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CZ.1.07/1.4.00/21.2288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Jazyk a </a:t>
          </a:r>
          <a:r>
            <a:rPr lang="cs-CZ" sz="2000" smtClean="0"/>
            <a:t>jazyková komunikace - Anglický </a:t>
          </a:r>
          <a:r>
            <a:rPr lang="cs-CZ" sz="2000" dirty="0" smtClean="0"/>
            <a:t>jazyk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Slatina, okres Nový Jičín,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err="1" smtClean="0"/>
            <a:t>AUTOR</a:t>
          </a:r>
          <a:r>
            <a:rPr lang="cs-CZ" sz="2000" kern="1200" smtClean="0"/>
            <a:t>: Lenka </a:t>
          </a:r>
          <a:r>
            <a:rPr lang="cs-CZ" sz="2000" kern="1200" dirty="0" err="1" smtClean="0"/>
            <a:t>Malčíková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VY_32_INOVACE_43_</a:t>
          </a:r>
          <a:r>
            <a:rPr lang="en-US" sz="2000" kern="1200" baseline="0" dirty="0" smtClean="0"/>
            <a:t>What time is it?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Jazyk a </a:t>
          </a:r>
          <a:r>
            <a:rPr lang="cs-CZ" sz="2000" kern="1200" smtClean="0"/>
            <a:t>jazyková komunikace - Anglický </a:t>
          </a:r>
          <a:r>
            <a:rPr lang="cs-CZ" sz="2000" kern="1200" dirty="0" smtClean="0"/>
            <a:t>jazyk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CZ.1.07/1.4.00/21.2288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DDD203-9E57-46B1-84C6-7D0A91B0E16E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573B99-8821-4ABC-A618-0598AA6A18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8731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42695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2"/>
    </mc:Choice>
    <mc:Fallback xmlns="">
      <p:transition spd="slow" advTm="2292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28801"/>
            <a:ext cx="8686800" cy="542919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</a:t>
            </a:r>
            <a:r>
              <a:rPr lang="cs-CZ" sz="4000" dirty="0" err="1" smtClean="0">
                <a:solidFill>
                  <a:srgbClr val="FF0000"/>
                </a:solidFill>
              </a:rPr>
              <a:t>Nine</a:t>
            </a:r>
            <a:r>
              <a:rPr lang="cs-CZ" sz="4000" dirty="0" smtClean="0"/>
              <a:t>.     </a:t>
            </a:r>
            <a:r>
              <a:rPr lang="cs-CZ" sz="4000" dirty="0" err="1" smtClean="0"/>
              <a:t>It‘s</a:t>
            </a:r>
            <a:r>
              <a:rPr lang="cs-CZ" sz="4000" dirty="0" smtClean="0"/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nine</a:t>
            </a:r>
            <a:r>
              <a:rPr lang="cs-CZ" sz="4000" dirty="0" smtClean="0"/>
              <a:t>.      </a:t>
            </a:r>
            <a:r>
              <a:rPr lang="cs-CZ" sz="4000" dirty="0" err="1" smtClean="0"/>
              <a:t>It‘s</a:t>
            </a:r>
            <a:r>
              <a:rPr lang="cs-CZ" sz="4000" dirty="0" smtClean="0"/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nine</a:t>
            </a:r>
            <a:r>
              <a:rPr lang="cs-CZ" sz="4000" dirty="0" smtClean="0"/>
              <a:t> </a:t>
            </a:r>
            <a:r>
              <a:rPr lang="cs-CZ" sz="4000" dirty="0" err="1" smtClean="0"/>
              <a:t>o‘clock</a:t>
            </a:r>
            <a:r>
              <a:rPr lang="cs-CZ" sz="4000" dirty="0" smtClean="0"/>
              <a:t>.             </a:t>
            </a:r>
          </a:p>
          <a:p>
            <a:pPr marL="0" indent="0">
              <a:buNone/>
            </a:pPr>
            <a:r>
              <a:rPr lang="cs-CZ" sz="4000" dirty="0" smtClean="0"/>
              <a:t>    </a:t>
            </a:r>
            <a:r>
              <a:rPr lang="cs-CZ" sz="4000" dirty="0" err="1" smtClean="0">
                <a:solidFill>
                  <a:srgbClr val="FF0000"/>
                </a:solidFill>
              </a:rPr>
              <a:t>Five</a:t>
            </a:r>
            <a:r>
              <a:rPr lang="cs-CZ" sz="4000" dirty="0" smtClean="0"/>
              <a:t>.      </a:t>
            </a:r>
            <a:r>
              <a:rPr lang="cs-CZ" sz="4000" dirty="0" err="1" smtClean="0"/>
              <a:t>It‘s</a:t>
            </a:r>
            <a:r>
              <a:rPr lang="cs-CZ" sz="4000" dirty="0" smtClean="0"/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five</a:t>
            </a:r>
            <a:r>
              <a:rPr lang="cs-CZ" sz="4000" dirty="0" smtClean="0"/>
              <a:t>.        </a:t>
            </a:r>
            <a:r>
              <a:rPr lang="cs-CZ" sz="4000" dirty="0" err="1" smtClean="0"/>
              <a:t>It‘s</a:t>
            </a:r>
            <a:r>
              <a:rPr lang="cs-CZ" sz="4000" dirty="0" smtClean="0"/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five</a:t>
            </a:r>
            <a:r>
              <a:rPr lang="cs-CZ" sz="4000" dirty="0" smtClean="0"/>
              <a:t> </a:t>
            </a:r>
            <a:r>
              <a:rPr lang="cs-CZ" sz="4000" dirty="0" err="1" smtClean="0"/>
              <a:t>o‘clock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pic>
        <p:nvPicPr>
          <p:cNvPr id="1026" name="Picture 2" descr="C:\Users\admin\AppData\Local\Microsoft\Windows\Temporary Internet Files\Content.IE5\AM1I8PN9\MP900430829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7" y="1916832"/>
            <a:ext cx="4332325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479635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79631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78340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u="sng" dirty="0" err="1" smtClean="0"/>
              <a:t>Tick</a:t>
            </a:r>
            <a:r>
              <a:rPr lang="cs-CZ" u="sng" dirty="0" smtClean="0"/>
              <a:t>, </a:t>
            </a:r>
            <a:r>
              <a:rPr lang="cs-CZ" u="sng" dirty="0" err="1" smtClean="0"/>
              <a:t>tock</a:t>
            </a:r>
            <a:r>
              <a:rPr lang="cs-CZ" u="sng" dirty="0" smtClean="0"/>
              <a:t>, </a:t>
            </a:r>
            <a:r>
              <a:rPr lang="cs-CZ" u="sng" dirty="0" err="1" smtClean="0"/>
              <a:t>tick</a:t>
            </a:r>
            <a:r>
              <a:rPr lang="cs-CZ" u="sng" dirty="0" smtClean="0"/>
              <a:t>, </a:t>
            </a:r>
            <a:r>
              <a:rPr lang="cs-CZ" u="sng" dirty="0" err="1" smtClean="0"/>
              <a:t>tock</a:t>
            </a:r>
            <a:r>
              <a:rPr lang="cs-CZ" u="sng" dirty="0" smtClean="0"/>
              <a:t>.</a:t>
            </a:r>
          </a:p>
          <a:p>
            <a:r>
              <a:rPr lang="cs-CZ" u="sng" dirty="0" err="1" smtClean="0"/>
              <a:t>Look</a:t>
            </a:r>
            <a:r>
              <a:rPr lang="cs-CZ" u="sng" dirty="0" smtClean="0"/>
              <a:t> </a:t>
            </a:r>
            <a:r>
              <a:rPr lang="cs-CZ" u="sng" dirty="0" err="1" smtClean="0"/>
              <a:t>at</a:t>
            </a:r>
            <a:r>
              <a:rPr lang="cs-CZ" u="sng" dirty="0" smtClean="0"/>
              <a:t> </a:t>
            </a:r>
            <a:r>
              <a:rPr lang="cs-CZ" u="sng" dirty="0" err="1" smtClean="0"/>
              <a:t>the</a:t>
            </a:r>
            <a:r>
              <a:rPr lang="cs-CZ" u="sng" dirty="0" smtClean="0"/>
              <a:t> </a:t>
            </a:r>
            <a:r>
              <a:rPr lang="cs-CZ" dirty="0" smtClean="0"/>
              <a:t>……………… </a:t>
            </a:r>
            <a:r>
              <a:rPr lang="cs-CZ" u="sng" dirty="0" err="1" smtClean="0"/>
              <a:t>clock</a:t>
            </a:r>
            <a:r>
              <a:rPr lang="cs-CZ" u="sng" dirty="0"/>
              <a:t>.</a:t>
            </a: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    ( Vyber barvu hodin.)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u="sng" dirty="0" err="1" smtClean="0"/>
              <a:t>What</a:t>
            </a:r>
            <a:r>
              <a:rPr lang="cs-CZ" u="sng" dirty="0" smtClean="0"/>
              <a:t> </a:t>
            </a:r>
            <a:r>
              <a:rPr lang="cs-CZ" u="sng" dirty="0" err="1" smtClean="0"/>
              <a:t>time</a:t>
            </a:r>
            <a:r>
              <a:rPr lang="cs-CZ" u="sng" dirty="0" smtClean="0"/>
              <a:t> </a:t>
            </a:r>
            <a:r>
              <a:rPr lang="cs-CZ" u="sng" dirty="0" err="1" smtClean="0"/>
              <a:t>is</a:t>
            </a:r>
            <a:r>
              <a:rPr lang="cs-CZ" u="sng" dirty="0" smtClean="0"/>
              <a:t> </a:t>
            </a:r>
            <a:r>
              <a:rPr lang="cs-CZ" u="sng" dirty="0" err="1" smtClean="0"/>
              <a:t>it</a:t>
            </a:r>
            <a:r>
              <a:rPr lang="cs-CZ" u="sng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err="1" smtClean="0"/>
              <a:t>It‘s</a:t>
            </a:r>
            <a:r>
              <a:rPr lang="cs-CZ" dirty="0" smtClean="0"/>
              <a:t> ……………… </a:t>
            </a:r>
            <a:r>
              <a:rPr lang="cs-CZ" u="sng" dirty="0" err="1" smtClean="0"/>
              <a:t>o‘clock</a:t>
            </a:r>
            <a:r>
              <a:rPr lang="cs-CZ" u="sng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 Doplň správné číslo.)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6195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se seznámí s otázkou na časový údaj, odpovědí v celých hodinách a procvičí si zároveň barvy a čísla od 1 do 12.</a:t>
            </a:r>
          </a:p>
          <a:p>
            <a:r>
              <a:rPr lang="cs-CZ" dirty="0" smtClean="0"/>
              <a:t>Je nutné mít připravené různě barevné ciferníky, kde je možné měnit časové údaje nebo použít učebnici AJ pro 3. roč. Hello, </a:t>
            </a:r>
            <a:r>
              <a:rPr lang="cs-CZ" dirty="0" err="1" smtClean="0"/>
              <a:t>kids</a:t>
            </a:r>
            <a:r>
              <a:rPr lang="cs-CZ" dirty="0" smtClean="0"/>
              <a:t>! (nakladatelství SPN).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Učebnice AJ pro 3. ročník ZŠ Hello, </a:t>
            </a:r>
            <a:r>
              <a:rPr lang="cs-CZ" dirty="0" err="1" smtClean="0"/>
              <a:t>kids</a:t>
            </a:r>
            <a:r>
              <a:rPr lang="cs-CZ" dirty="0" smtClean="0"/>
              <a:t>! </a:t>
            </a:r>
            <a:r>
              <a:rPr lang="cs-CZ" dirty="0" smtClean="0"/>
              <a:t>SPN</a:t>
            </a:r>
          </a:p>
          <a:p>
            <a:r>
              <a:rPr lang="cs-CZ" dirty="0" smtClean="0"/>
              <a:t>Zdroje obrázků: 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599</TotalTime>
  <Words>183</Words>
  <Application>Microsoft Office PowerPoint</Application>
  <PresentationFormat>Předvádění na obrazovce (4:3)</PresentationFormat>
  <Paragraphs>30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What time is it?</vt:lpstr>
      <vt:lpstr>What time is it?</vt:lpstr>
      <vt:lpstr>ANOTACE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80</cp:revision>
  <dcterms:created xsi:type="dcterms:W3CDTF">2011-06-20T10:40:08Z</dcterms:created>
  <dcterms:modified xsi:type="dcterms:W3CDTF">2012-12-10T12:26:15Z</dcterms:modified>
</cp:coreProperties>
</file>