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VY_32_INOVACE_03_Příroda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208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Přiřazování pojmů k obrázkům v 9. ročníku ZŠ praktické, hledání podle barvy, podle </a:t>
            </a:r>
            <a:r>
              <a:rPr lang="cs-CZ" smtClean="0"/>
              <a:t>velikosti apod.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70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4" y="273050"/>
            <a:ext cx="3286000" cy="116205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PŘÍRODA – NATURE (</a:t>
            </a:r>
            <a:r>
              <a:rPr lang="cs-CZ" sz="4000" dirty="0" err="1" smtClean="0"/>
              <a:t>neiče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WHAT IS IT ?      CO JE TO ?</a:t>
            </a:r>
          </a:p>
          <a:p>
            <a:r>
              <a:rPr lang="cs-CZ" dirty="0" smtClean="0"/>
              <a:t>A FLOWER</a:t>
            </a:r>
            <a:endParaRPr lang="cs-CZ" dirty="0"/>
          </a:p>
          <a:p>
            <a:r>
              <a:rPr lang="cs-CZ" dirty="0" smtClean="0"/>
              <a:t>A FOREST</a:t>
            </a:r>
          </a:p>
          <a:p>
            <a:r>
              <a:rPr lang="cs-CZ" dirty="0" smtClean="0"/>
              <a:t>A WOOD</a:t>
            </a:r>
          </a:p>
          <a:p>
            <a:r>
              <a:rPr lang="cs-CZ" dirty="0" smtClean="0"/>
              <a:t>A MEADOW</a:t>
            </a:r>
          </a:p>
          <a:p>
            <a:r>
              <a:rPr lang="cs-CZ" dirty="0" smtClean="0"/>
              <a:t>THE SUN</a:t>
            </a:r>
          </a:p>
          <a:p>
            <a:r>
              <a:rPr lang="cs-CZ" dirty="0" smtClean="0"/>
              <a:t>A CLOUD</a:t>
            </a:r>
          </a:p>
          <a:p>
            <a:r>
              <a:rPr lang="cs-CZ" dirty="0" smtClean="0"/>
              <a:t>GRASS</a:t>
            </a:r>
          </a:p>
          <a:p>
            <a:r>
              <a:rPr lang="cs-CZ" dirty="0"/>
              <a:t>A </a:t>
            </a:r>
            <a:r>
              <a:rPr lang="cs-CZ" dirty="0" smtClean="0"/>
              <a:t>SKY</a:t>
            </a:r>
          </a:p>
          <a:p>
            <a:r>
              <a:rPr lang="cs-CZ" dirty="0" smtClean="0"/>
              <a:t>A HILL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049462" y="1663447"/>
            <a:ext cx="2605915" cy="446283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admin\Local Settings\Temporary Internet Files\Content.IE5\1R90UJBI\MP9001637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484784"/>
            <a:ext cx="3168352" cy="206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V389BKRV\MP9002275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32504"/>
            <a:ext cx="2327526" cy="293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K8N7IVU8\MP9004003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374555"/>
            <a:ext cx="3347864" cy="219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9CYSZ3HA\MP90016357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53482"/>
            <a:ext cx="1979712" cy="310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172354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angličtina v 8. a 9. ročníku ZŠ praktické, učivo propojuje anglický výraz s </a:t>
            </a:r>
            <a:r>
              <a:rPr lang="cs-CZ" dirty="0" smtClean="0"/>
              <a:t>obrázkem</a:t>
            </a:r>
            <a:r>
              <a:rPr lang="cs-CZ" sz="2200" dirty="0">
                <a:solidFill>
                  <a:prstClr val="black">
                    <a:tint val="75000"/>
                  </a:prstClr>
                </a:solidFill>
              </a:rPr>
              <a:t> angličtina v 8. a 9. ročníku ZŠ praktické, učivo propojuje anglický výraz s obrázkem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9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PŘÍRODA - </a:t>
            </a:r>
            <a:r>
              <a:rPr lang="cs-CZ" sz="4000" dirty="0" err="1" smtClean="0"/>
              <a:t>nature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38418" y="692696"/>
            <a:ext cx="5291275" cy="547260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WHAT IS IT ?      CO JE TO ?</a:t>
            </a:r>
          </a:p>
          <a:p>
            <a:r>
              <a:rPr lang="cs-CZ" dirty="0" smtClean="0"/>
              <a:t>A ROAD</a:t>
            </a:r>
          </a:p>
          <a:p>
            <a:r>
              <a:rPr lang="cs-CZ" dirty="0" smtClean="0"/>
              <a:t>A HILL</a:t>
            </a:r>
          </a:p>
          <a:p>
            <a:r>
              <a:rPr lang="cs-CZ" dirty="0" smtClean="0"/>
              <a:t>A RIVER</a:t>
            </a:r>
          </a:p>
          <a:p>
            <a:r>
              <a:rPr lang="cs-CZ" dirty="0" smtClean="0"/>
              <a:t>A WOOD</a:t>
            </a:r>
          </a:p>
          <a:p>
            <a:r>
              <a:rPr lang="cs-CZ" dirty="0" smtClean="0"/>
              <a:t>GRASS</a:t>
            </a:r>
          </a:p>
          <a:p>
            <a:r>
              <a:rPr lang="cs-CZ" dirty="0" smtClean="0"/>
              <a:t>A CLOUD</a:t>
            </a:r>
          </a:p>
          <a:p>
            <a:r>
              <a:rPr lang="cs-CZ" dirty="0" smtClean="0"/>
              <a:t>A TREE</a:t>
            </a:r>
          </a:p>
          <a:p>
            <a:r>
              <a:rPr lang="cs-CZ" dirty="0" smtClean="0"/>
              <a:t>A FOREST</a:t>
            </a:r>
            <a:endParaRPr lang="cs-CZ" dirty="0"/>
          </a:p>
          <a:p>
            <a:r>
              <a:rPr lang="cs-CZ" dirty="0" smtClean="0"/>
              <a:t>A HOUSE</a:t>
            </a:r>
          </a:p>
          <a:p>
            <a:r>
              <a:rPr lang="cs-CZ" dirty="0" smtClean="0"/>
              <a:t>A CAR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39065" y="1630176"/>
            <a:ext cx="2030427" cy="41359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admin\Local Settings\Temporary Internet Files\Content.IE5\1R90UJBI\MP9001637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24" y="1484784"/>
            <a:ext cx="3224779" cy="210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V389BKRV\MP900434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37" y="3789040"/>
            <a:ext cx="3362704" cy="223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V389BKRV\MP9004242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1750175"/>
            <a:ext cx="2664296" cy="157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184" y="3789040"/>
            <a:ext cx="2069232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53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050" y="1155642"/>
            <a:ext cx="5111750" cy="4721629"/>
          </a:xfrm>
        </p:spPr>
      </p:pic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7643192" cy="116205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PŘÍRODA – VYBARVI OBRÁZEK</a:t>
            </a:r>
            <a:endParaRPr lang="cs-CZ" sz="4000" dirty="0"/>
          </a:p>
        </p:txBody>
      </p:sp>
      <p:pic>
        <p:nvPicPr>
          <p:cNvPr id="4098" name="Picture 2" descr="C:\Documents and Settings\admin\Local Settings\Temporary Internet Files\Content.IE5\1R90UJBI\MP9004013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74" y="1785389"/>
            <a:ext cx="3132137" cy="351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07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PŘÍRODA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THE HILL IS …</a:t>
            </a:r>
          </a:p>
          <a:p>
            <a:r>
              <a:rPr lang="cs-CZ" dirty="0" smtClean="0"/>
              <a:t>THE RIVER IS …</a:t>
            </a:r>
          </a:p>
          <a:p>
            <a:r>
              <a:rPr lang="cs-CZ" dirty="0" smtClean="0"/>
              <a:t>THE SUN IS …</a:t>
            </a:r>
          </a:p>
          <a:p>
            <a:r>
              <a:rPr lang="cs-CZ" dirty="0" smtClean="0"/>
              <a:t>THE FLOWER IS …</a:t>
            </a:r>
          </a:p>
          <a:p>
            <a:r>
              <a:rPr lang="cs-CZ" dirty="0" smtClean="0"/>
              <a:t>THE TREE IS …</a:t>
            </a:r>
          </a:p>
          <a:p>
            <a:r>
              <a:rPr lang="cs-CZ" dirty="0" smtClean="0"/>
              <a:t>THE HOUSE IS …</a:t>
            </a:r>
          </a:p>
          <a:p>
            <a:r>
              <a:rPr lang="cs-CZ" dirty="0" smtClean="0"/>
              <a:t>THE POND IS …</a:t>
            </a:r>
          </a:p>
          <a:p>
            <a:r>
              <a:rPr lang="cs-CZ" dirty="0" smtClean="0"/>
              <a:t>THE MEADOW IS …</a:t>
            </a:r>
          </a:p>
          <a:p>
            <a:r>
              <a:rPr lang="cs-CZ" dirty="0" smtClean="0"/>
              <a:t>GRASS IS 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1484784"/>
            <a:ext cx="3538736" cy="4691063"/>
          </a:xfrm>
        </p:spPr>
        <p:txBody>
          <a:bodyPr>
            <a:noAutofit/>
          </a:bodyPr>
          <a:lstStyle/>
          <a:p>
            <a:r>
              <a:rPr lang="cs-CZ" sz="2800" dirty="0" smtClean="0"/>
              <a:t>DOPLŇ DO TEXTU SPRÁVNOU BARVU</a:t>
            </a:r>
          </a:p>
          <a:p>
            <a:endParaRPr lang="cs-CZ" sz="2000" dirty="0"/>
          </a:p>
          <a:p>
            <a:r>
              <a:rPr lang="cs-CZ" sz="2000" dirty="0" smtClean="0"/>
              <a:t>GREEN</a:t>
            </a:r>
          </a:p>
          <a:p>
            <a:endParaRPr lang="cs-CZ" sz="2000" dirty="0"/>
          </a:p>
          <a:p>
            <a:r>
              <a:rPr lang="cs-CZ" sz="2000" dirty="0" smtClean="0"/>
              <a:t>YELLOW</a:t>
            </a:r>
          </a:p>
          <a:p>
            <a:endParaRPr lang="cs-CZ" sz="2000" dirty="0"/>
          </a:p>
          <a:p>
            <a:r>
              <a:rPr lang="cs-CZ" sz="2000" dirty="0" smtClean="0"/>
              <a:t>RED</a:t>
            </a:r>
          </a:p>
          <a:p>
            <a:endParaRPr lang="cs-CZ" sz="2000" dirty="0"/>
          </a:p>
          <a:p>
            <a:r>
              <a:rPr lang="cs-CZ" sz="2000" dirty="0" smtClean="0"/>
              <a:t>BROWN</a:t>
            </a:r>
          </a:p>
          <a:p>
            <a:endParaRPr lang="cs-CZ" sz="2000" dirty="0"/>
          </a:p>
          <a:p>
            <a:r>
              <a:rPr lang="cs-CZ" sz="2000" dirty="0" smtClean="0"/>
              <a:t>BLUE</a:t>
            </a:r>
          </a:p>
          <a:p>
            <a:endParaRPr lang="cs-CZ" sz="2000" dirty="0"/>
          </a:p>
          <a:p>
            <a:r>
              <a:rPr lang="cs-CZ" sz="2000" dirty="0" smtClean="0"/>
              <a:t>WHITE</a:t>
            </a:r>
            <a:endParaRPr lang="cs-CZ" sz="2000" dirty="0"/>
          </a:p>
        </p:txBody>
      </p:sp>
      <p:pic>
        <p:nvPicPr>
          <p:cNvPr id="5123" name="Picture 3" descr="C:\Documents and Settings\admin\Local Settings\Temporary Internet Files\Content.IE5\9CYSZ3HA\MP9002277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85184"/>
            <a:ext cx="2188840" cy="1455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81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PŘÍRODA - NATURE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NOVÁ SLOVÍČKA 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BRIDGE (bridž) MOST</a:t>
            </a:r>
          </a:p>
          <a:p>
            <a:endParaRPr lang="cs-CZ" dirty="0" smtClean="0"/>
          </a:p>
          <a:p>
            <a:r>
              <a:rPr lang="cs-CZ" dirty="0" smtClean="0"/>
              <a:t>SHIP 	(</a:t>
            </a:r>
            <a:r>
              <a:rPr lang="cs-CZ" dirty="0" err="1" smtClean="0"/>
              <a:t>šip</a:t>
            </a:r>
            <a:r>
              <a:rPr lang="cs-CZ" dirty="0" smtClean="0"/>
              <a:t>)    LOĎ</a:t>
            </a:r>
          </a:p>
          <a:p>
            <a:endParaRPr lang="cs-CZ" dirty="0" smtClean="0"/>
          </a:p>
          <a:p>
            <a:r>
              <a:rPr lang="cs-CZ" dirty="0" smtClean="0"/>
              <a:t>TOWER	(</a:t>
            </a:r>
            <a:r>
              <a:rPr lang="cs-CZ" dirty="0" err="1" smtClean="0"/>
              <a:t>tawe</a:t>
            </a:r>
            <a:r>
              <a:rPr lang="cs-CZ" dirty="0" smtClean="0"/>
              <a:t>) VĚŽ	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Documents and Settings\admin\Local Settings\Temporary Internet Files\Content.IE5\9CYSZ3HA\MP9001491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84784"/>
            <a:ext cx="3010895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005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PŘÍRODA - NATURE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WATERFALLS (</a:t>
            </a:r>
            <a:r>
              <a:rPr lang="cs-CZ" dirty="0" err="1" smtClean="0"/>
              <a:t>wo:tefo:ls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VODOPÁDY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Documents and Settings\admin\Local Settings\Temporary Internet Files\Content.IE5\1R90UJBI\MP900438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307041" cy="223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admin\Local Settings\Temporary Internet Files\Content.IE5\V389BKRV\MC900282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66" y="4149080"/>
            <a:ext cx="2980887" cy="184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admin\Local Settings\Temporary Internet Files\Content.IE5\K8N7IVU8\MP9004253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12776"/>
            <a:ext cx="3827113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923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206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Brandýs nad Labem – Stará Boleslav, Školní 291 Autor: Mgr. Olga Slováková Název materiálu: VY_32_INOVACE_03_Příroda Anglický jazyk</vt:lpstr>
      <vt:lpstr>Anotace</vt:lpstr>
      <vt:lpstr>PŘÍRODA – NATURE (neiče)</vt:lpstr>
      <vt:lpstr>PŘÍRODA - nature</vt:lpstr>
      <vt:lpstr>PŘÍRODA – VYBARVI OBRÁZEK</vt:lpstr>
      <vt:lpstr>PŘÍRODA</vt:lpstr>
      <vt:lpstr>PŘÍRODA - NATURE</vt:lpstr>
      <vt:lpstr>PŘÍRODA - NATURE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</dc:title>
  <dc:creator>Slováková Olga</dc:creator>
  <cp:lastModifiedBy>Slováková Olga</cp:lastModifiedBy>
  <cp:revision>20</cp:revision>
  <dcterms:modified xsi:type="dcterms:W3CDTF">2012-05-29T10:31:30Z</dcterms:modified>
</cp:coreProperties>
</file>