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3" r:id="rId3"/>
    <p:sldId id="262" r:id="rId4"/>
    <p:sldId id="256" r:id="rId5"/>
    <p:sldId id="257" r:id="rId6"/>
    <p:sldId id="260" r:id="rId7"/>
    <p:sldId id="261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ZNÁŠ POHOŘÍ, ŘEKY A MĚSTA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BECDD2-6A18-402D-8B7D-96C39112F1CA}" type="presOf" srcId="{4C35D32F-0EAB-4CD7-82EE-45574DC2A586}" destId="{890E4F0B-2866-4A3F-A3C7-2A14B1797930}" srcOrd="1" destOrd="0" presId="urn:microsoft.com/office/officeart/2005/8/layout/target3"/>
    <dgm:cxn modelId="{F679C018-B942-4D0C-A5AD-151727C400D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DA6248-1D09-48FB-B163-19BE463EEB9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762211-E9D0-490D-9253-201EE3DCA138}" type="presOf" srcId="{757F3AB3-0718-4624-B441-E567A8F0AB56}" destId="{333A1088-737F-45CB-B68E-254E46348037}" srcOrd="0" destOrd="0" presId="urn:microsoft.com/office/officeart/2005/8/layout/target3"/>
    <dgm:cxn modelId="{9D5098B0-84A0-4EF5-A2E7-9CC3AFDDF635}" type="presOf" srcId="{D1D4F407-5343-4D3F-B5B9-D407B03CAEB4}" destId="{AED2198E-93D5-4001-81B4-73124B309672}" srcOrd="1" destOrd="0" presId="urn:microsoft.com/office/officeart/2005/8/layout/target3"/>
    <dgm:cxn modelId="{CFB69009-0B16-4AAA-BC6C-4392E9C6214D}" type="presOf" srcId="{4C35D32F-0EAB-4CD7-82EE-45574DC2A586}" destId="{8BEBB6EC-1DAA-4CAC-8A25-BC0FCBD5DBD5}" srcOrd="0" destOrd="0" presId="urn:microsoft.com/office/officeart/2005/8/layout/target3"/>
    <dgm:cxn modelId="{9601E013-45E7-4F37-8741-195C9D4E52B9}" type="presOf" srcId="{B651F6E3-6281-48DB-9319-2AEAFDAE7572}" destId="{619D679B-A015-4ECF-8348-D1034C574F40}" srcOrd="0" destOrd="0" presId="urn:microsoft.com/office/officeart/2005/8/layout/target3"/>
    <dgm:cxn modelId="{3AAA0AE8-521A-4F8D-A57B-F4A94465C87D}" type="presOf" srcId="{B651F6E3-6281-48DB-9319-2AEAFDAE7572}" destId="{6BB5E863-4638-4E1D-BFDE-399D028AC4ED}" srcOrd="1" destOrd="0" presId="urn:microsoft.com/office/officeart/2005/8/layout/target3"/>
    <dgm:cxn modelId="{ABAE2859-25CA-4F17-AE3D-C4E6102C2EE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42B4CA5-0DC3-47C2-A1BF-3A57A35D1F96}" type="presOf" srcId="{D8197B8C-B260-4A16-BDF4-0947B075E274}" destId="{5A5FFA88-C948-4069-8E93-59FA12366E83}" srcOrd="1" destOrd="0" presId="urn:microsoft.com/office/officeart/2005/8/layout/target3"/>
    <dgm:cxn modelId="{668576F7-8662-4764-81EE-C3C2A8FB43F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58D5E4-931D-449E-85F8-A18DCDE8E72C}" type="presParOf" srcId="{333A1088-737F-45CB-B68E-254E46348037}" destId="{F5ABB229-8D3B-4694-996A-96F23CF14429}" srcOrd="0" destOrd="0" presId="urn:microsoft.com/office/officeart/2005/8/layout/target3"/>
    <dgm:cxn modelId="{2F6865DF-5F07-49A7-A220-2CF5B8FB961F}" type="presParOf" srcId="{333A1088-737F-45CB-B68E-254E46348037}" destId="{F41139FD-01EE-4571-8B17-4FB00FC51163}" srcOrd="1" destOrd="0" presId="urn:microsoft.com/office/officeart/2005/8/layout/target3"/>
    <dgm:cxn modelId="{C6BF97E8-D343-41C7-8E21-EEF21918F8CE}" type="presParOf" srcId="{333A1088-737F-45CB-B68E-254E46348037}" destId="{D005CE8C-CC26-4C3E-AC11-E15060ECD759}" srcOrd="2" destOrd="0" presId="urn:microsoft.com/office/officeart/2005/8/layout/target3"/>
    <dgm:cxn modelId="{26AB445C-E874-4151-B0B3-69276CCCABFF}" type="presParOf" srcId="{333A1088-737F-45CB-B68E-254E46348037}" destId="{2C702D82-9B77-49B7-9568-BB8EB47C3372}" srcOrd="3" destOrd="0" presId="urn:microsoft.com/office/officeart/2005/8/layout/target3"/>
    <dgm:cxn modelId="{C27A1FA0-E5E7-45A6-B76E-15E53BA6EF7E}" type="presParOf" srcId="{333A1088-737F-45CB-B68E-254E46348037}" destId="{A52A0455-90FF-4808-ABD0-F02540D31D5A}" srcOrd="4" destOrd="0" presId="urn:microsoft.com/office/officeart/2005/8/layout/target3"/>
    <dgm:cxn modelId="{075DFB84-BA94-4F90-8052-DFCE1D0E28FF}" type="presParOf" srcId="{333A1088-737F-45CB-B68E-254E46348037}" destId="{6140AFEC-043D-4C43-A2F9-D0F5331DF3A3}" srcOrd="5" destOrd="0" presId="urn:microsoft.com/office/officeart/2005/8/layout/target3"/>
    <dgm:cxn modelId="{2462C0D8-1327-4F5D-9680-B52E157A7AB2}" type="presParOf" srcId="{333A1088-737F-45CB-B68E-254E46348037}" destId="{9358AC05-5D7D-4327-9F80-1AD486AEA664}" srcOrd="6" destOrd="0" presId="urn:microsoft.com/office/officeart/2005/8/layout/target3"/>
    <dgm:cxn modelId="{E8730D75-222C-417B-B6FF-F524714B9033}" type="presParOf" srcId="{333A1088-737F-45CB-B68E-254E46348037}" destId="{313FC574-E1CD-4FB4-B054-0B805CE0447D}" srcOrd="7" destOrd="0" presId="urn:microsoft.com/office/officeart/2005/8/layout/target3"/>
    <dgm:cxn modelId="{34BA2609-669A-453C-87D7-EA2B72222C10}" type="presParOf" srcId="{333A1088-737F-45CB-B68E-254E46348037}" destId="{619D679B-A015-4ECF-8348-D1034C574F40}" srcOrd="8" destOrd="0" presId="urn:microsoft.com/office/officeart/2005/8/layout/target3"/>
    <dgm:cxn modelId="{E5A01C0F-0E1F-40BE-BE70-2340AAECC9A4}" type="presParOf" srcId="{333A1088-737F-45CB-B68E-254E46348037}" destId="{322283A8-4A27-4CDA-BAE3-F381106A9174}" srcOrd="9" destOrd="0" presId="urn:microsoft.com/office/officeart/2005/8/layout/target3"/>
    <dgm:cxn modelId="{874639A2-9849-4860-B20D-3A8CB36C692D}" type="presParOf" srcId="{333A1088-737F-45CB-B68E-254E46348037}" destId="{FFC9F71D-1B4F-4AD9-A4A6-86ADEFC8AF5C}" srcOrd="10" destOrd="0" presId="urn:microsoft.com/office/officeart/2005/8/layout/target3"/>
    <dgm:cxn modelId="{940ABE4A-267D-4125-AF2A-C08156C8F06D}" type="presParOf" srcId="{333A1088-737F-45CB-B68E-254E46348037}" destId="{25B08C86-7E15-44DC-BE7F-FFB55DD49D12}" srcOrd="11" destOrd="0" presId="urn:microsoft.com/office/officeart/2005/8/layout/target3"/>
    <dgm:cxn modelId="{753BB448-C399-4A39-9118-4390B4F6F00A}" type="presParOf" srcId="{333A1088-737F-45CB-B68E-254E46348037}" destId="{76644BE8-9D7C-4C09-B250-3D10AF48CBB7}" srcOrd="12" destOrd="0" presId="urn:microsoft.com/office/officeart/2005/8/layout/target3"/>
    <dgm:cxn modelId="{2036A83B-E2F6-4B55-8898-B3191A0B6B87}" type="presParOf" srcId="{333A1088-737F-45CB-B68E-254E46348037}" destId="{EE85B701-7295-41C0-BA7A-34D3756A2AE6}" srcOrd="13" destOrd="0" presId="urn:microsoft.com/office/officeart/2005/8/layout/target3"/>
    <dgm:cxn modelId="{986937D6-F32F-422A-9776-26EA0A13C339}" type="presParOf" srcId="{333A1088-737F-45CB-B68E-254E46348037}" destId="{8BEBB6EC-1DAA-4CAC-8A25-BC0FCBD5DBD5}" srcOrd="14" destOrd="0" presId="urn:microsoft.com/office/officeart/2005/8/layout/target3"/>
    <dgm:cxn modelId="{EA4B1DF7-AE26-45A6-81B9-28F1BD0BFF9D}" type="presParOf" srcId="{333A1088-737F-45CB-B68E-254E46348037}" destId="{AED2198E-93D5-4001-81B4-73124B309672}" srcOrd="15" destOrd="0" presId="urn:microsoft.com/office/officeart/2005/8/layout/target3"/>
    <dgm:cxn modelId="{7C84D83F-1B45-43F8-AB58-E1731E426345}" type="presParOf" srcId="{333A1088-737F-45CB-B68E-254E46348037}" destId="{2BE915AB-18AA-4053-B92C-3BFC9ED204BB}" srcOrd="16" destOrd="0" presId="urn:microsoft.com/office/officeart/2005/8/layout/target3"/>
    <dgm:cxn modelId="{0667FDD5-D36C-4D7D-B035-BA0A60375209}" type="presParOf" srcId="{333A1088-737F-45CB-B68E-254E46348037}" destId="{6BB5E863-4638-4E1D-BFDE-399D028AC4ED}" srcOrd="17" destOrd="0" presId="urn:microsoft.com/office/officeart/2005/8/layout/target3"/>
    <dgm:cxn modelId="{FB1E61FE-99CC-48A6-9769-6E47E44E769B}" type="presParOf" srcId="{333A1088-737F-45CB-B68E-254E46348037}" destId="{5A5FFA88-C948-4069-8E93-59FA12366E83}" srcOrd="18" destOrd="0" presId="urn:microsoft.com/office/officeart/2005/8/layout/target3"/>
    <dgm:cxn modelId="{9E9271D9-0A53-4FBF-9F20-D401823924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VY_32_INOVACE_03_ZEMĚPIS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ZNÁŠ POHOŘÍ, ŘEKY A MĚSTA 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09D69-3CB8-451C-A35D-10FF3FC82F6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42812A-8ABC-46E4-97CD-8313FFBB00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82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094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745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38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656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28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182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38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11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919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705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611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F1C6C-0FD3-4AD3-8943-992ECD37D8A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AEDAD-B4C1-44DF-8E0E-9180C22827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518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654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224454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7905" y="1772816"/>
            <a:ext cx="712879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	Člověk a příroda</a:t>
            </a:r>
          </a:p>
          <a:p>
            <a:r>
              <a:rPr lang="cs-CZ" sz="2400" dirty="0" smtClean="0"/>
              <a:t>Název učiva:       		ČR – zeměpisné pojmy</a:t>
            </a:r>
          </a:p>
          <a:p>
            <a:r>
              <a:rPr lang="cs-CZ" sz="2400" dirty="0" smtClean="0"/>
              <a:t>Ročník:				7.Ročník</a:t>
            </a:r>
          </a:p>
          <a:p>
            <a:r>
              <a:rPr lang="cs-CZ" sz="2400" dirty="0" smtClean="0"/>
              <a:t>Druh materiálu: 		kvíz</a:t>
            </a:r>
          </a:p>
          <a:p>
            <a:r>
              <a:rPr lang="cs-CZ" sz="2400" dirty="0" smtClean="0"/>
              <a:t>Obsah učiva:			Města, pohoří, řeky</a:t>
            </a:r>
            <a:r>
              <a:rPr lang="cs-CZ" sz="2400" dirty="0"/>
              <a:t>	</a:t>
            </a:r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27396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ČESKÁ REPUBLIKA</a:t>
            </a:r>
            <a:br>
              <a:rPr lang="cs-CZ" b="1" dirty="0" smtClean="0"/>
            </a:br>
            <a:r>
              <a:rPr lang="cs-CZ" sz="6000" b="1" dirty="0" smtClean="0"/>
              <a:t>ZEMĚPISNÉ POJMY </a:t>
            </a:r>
            <a:br>
              <a:rPr lang="cs-CZ" sz="6000" b="1" dirty="0" smtClean="0"/>
            </a:b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3212976"/>
            <a:ext cx="6408712" cy="313932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Znáš města, pohoří, hory a řeky ČR ?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53843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5"/>
            <a:ext cx="7772400" cy="115212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OZNAŠ ŘEKY MODROU BARVOU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8208912" cy="4176464"/>
          </a:xfrm>
        </p:spPr>
        <p:txBody>
          <a:bodyPr>
            <a:normAutofit fontScale="77500" lnSpcReduction="20000"/>
          </a:bodyPr>
          <a:lstStyle/>
          <a:p>
            <a:r>
              <a:rPr lang="cs-CZ" sz="5100" b="1" dirty="0">
                <a:solidFill>
                  <a:schemeClr val="bg1">
                    <a:lumMod val="50000"/>
                  </a:schemeClr>
                </a:solidFill>
              </a:rPr>
              <a:t>KRUŠNÉHORYKRKONOŠELABEJESENÍKYLIPNOJIZERSKÉHORYPLZEŇŠUMAVATÁBORDYJEMORAVAKARPATYSNĚŽKALIBERECBRDYKARLOVYVARYMLADÁBOLESLAVJIZERAORLÍKBEROUNMŽEDĚČÍNBRNOODRAPOLSKOLUŽNICESLOVENSKOČESKOMORAVSKÁVRCHOVINAOSTRAVARADBUZAROKYCANYKARLŠTEJN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36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80728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KRUŠNÉHORYKRKONOŠE</a:t>
            </a:r>
            <a:r>
              <a:rPr lang="cs-CZ" sz="4000" b="1" dirty="0" smtClean="0">
                <a:solidFill>
                  <a:schemeClr val="accent1"/>
                </a:solidFill>
              </a:rPr>
              <a:t>LABE</a:t>
            </a:r>
            <a:r>
              <a:rPr lang="cs-CZ" sz="4000" b="1" dirty="0" smtClean="0"/>
              <a:t>JESENÍKYLIPNOJIZERSKÉHORYPLZEŇŠUMAVATÁBOR</a:t>
            </a:r>
            <a:r>
              <a:rPr lang="cs-CZ" sz="4000" b="1" dirty="0" smtClean="0">
                <a:solidFill>
                  <a:schemeClr val="accent1"/>
                </a:solidFill>
              </a:rPr>
              <a:t>DYJE</a:t>
            </a:r>
            <a:r>
              <a:rPr lang="cs-CZ" sz="4000" b="1" dirty="0" smtClean="0"/>
              <a:t>MORAVAKARPATYSNĚŽKALIBERECBRDYKARLOVYVARYMLADÁBOLESLAV</a:t>
            </a:r>
            <a:r>
              <a:rPr lang="cs-CZ" sz="4000" b="1" dirty="0" smtClean="0">
                <a:solidFill>
                  <a:schemeClr val="accent1"/>
                </a:solidFill>
              </a:rPr>
              <a:t>JIZERA</a:t>
            </a:r>
            <a:r>
              <a:rPr lang="cs-CZ" sz="4000" b="1" dirty="0" smtClean="0"/>
              <a:t>ORLÍKBEROUNMŽEDĚČÍNBRNOODRAPOLSKO</a:t>
            </a:r>
            <a:r>
              <a:rPr lang="cs-CZ" sz="4000" b="1" dirty="0" smtClean="0">
                <a:solidFill>
                  <a:schemeClr val="accent1"/>
                </a:solidFill>
              </a:rPr>
              <a:t>LUŽNICE</a:t>
            </a:r>
            <a:r>
              <a:rPr lang="cs-CZ" sz="4000" b="1" dirty="0" smtClean="0"/>
              <a:t>SLOVENSKOČESKOMORAVSKÁVRCHOVINAOSTRAVA</a:t>
            </a:r>
            <a:r>
              <a:rPr lang="cs-CZ" sz="4000" b="1" dirty="0" smtClean="0">
                <a:solidFill>
                  <a:schemeClr val="accent1"/>
                </a:solidFill>
              </a:rPr>
              <a:t>RADBUZA</a:t>
            </a:r>
            <a:r>
              <a:rPr lang="cs-CZ" sz="4000" b="1" dirty="0" smtClean="0"/>
              <a:t>ROKYCANYKARLŠTEJNSTŘEDOHOŘÍ</a:t>
            </a:r>
            <a:r>
              <a:rPr lang="cs-CZ" sz="4000" b="1" dirty="0" smtClean="0">
                <a:solidFill>
                  <a:schemeClr val="accent1"/>
                </a:solidFill>
              </a:rPr>
              <a:t>OHŘE</a:t>
            </a:r>
            <a:r>
              <a:rPr lang="cs-CZ" sz="4000" b="1" dirty="0" smtClean="0"/>
              <a:t>CHEB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78487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OZNAČ HORY A POHOŘÍ HNĚDĚ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3872" y="1622239"/>
            <a:ext cx="856895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KRUŠNÉHORYLABEKRKONOŠEJIZERAJESENÍKYLIPNOJIZERSKÉHORYPLZEŇŠUMAVATÁBORDYJEMORAVAKARPATYKARLŠTEJNSNĚŽKALIBERECBRDYKARLOVYVARYMLADÁBOLESLAVORLÍKBEROUNMŽEDĚČÍNBRNOODRAPOLSKOLUŽNICESLOVENSKOČESKOMORAVSKÁVRCHOVINAOSTRAVARADBUZAROKYCANY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15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9694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solidFill>
                  <a:srgbClr val="993300"/>
                </a:solidFill>
              </a:rPr>
              <a:t>KRUŠNÉHORY</a:t>
            </a:r>
            <a:r>
              <a:rPr lang="cs-CZ" sz="4400" b="1" dirty="0"/>
              <a:t>LABE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KRKONOŠE</a:t>
            </a:r>
            <a:r>
              <a:rPr lang="cs-CZ" sz="4400" b="1" dirty="0"/>
              <a:t>JIZERA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JESENÍKY</a:t>
            </a:r>
            <a:r>
              <a:rPr lang="cs-CZ" sz="4400" b="1" dirty="0"/>
              <a:t>LIPNO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JIZERSKÉHORY</a:t>
            </a:r>
            <a:r>
              <a:rPr lang="cs-CZ" sz="4400" b="1" dirty="0"/>
              <a:t>PLZEŇ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ŠUMAVA</a:t>
            </a:r>
            <a:r>
              <a:rPr lang="cs-CZ" sz="4400" b="1" dirty="0"/>
              <a:t>TÁBORDYJEMORAVA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KARPATY</a:t>
            </a:r>
            <a:r>
              <a:rPr lang="cs-CZ" sz="4400" b="1" dirty="0"/>
              <a:t>KARLŠTEJN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SNĚŽKA</a:t>
            </a:r>
            <a:r>
              <a:rPr lang="cs-CZ" sz="4400" b="1" dirty="0"/>
              <a:t>LIBEREC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BRDY</a:t>
            </a:r>
            <a:r>
              <a:rPr lang="cs-CZ" sz="4400" b="1" dirty="0"/>
              <a:t>KARLOVYVARYMLADÁBOLESLAVORLÍKBEROUNMŽEDĚČÍNBRNOODRAPOLSKOLUŽNICESLOVENSKO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ČESKOMORAVSKÁVRCHOVINA</a:t>
            </a:r>
            <a:r>
              <a:rPr lang="cs-CZ" sz="4400" b="1" dirty="0"/>
              <a:t>OSTRAVARADBUZAROKYCANY</a:t>
            </a:r>
          </a:p>
        </p:txBody>
      </p:sp>
    </p:spTree>
    <p:extLst>
      <p:ext uri="{BB962C8B-B14F-4D97-AF65-F5344CB8AC3E}">
        <p14:creationId xmlns:p14="http://schemas.microsoft.com/office/powerpoint/2010/main" val="39109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OZNAČ MĚSTA ČERVENĚ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38400" y="260134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1196752"/>
            <a:ext cx="82809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KRUŠNÉHORYKRKONOŠELABEJESENÍKYLIPNOJIZERSKÉHORYPLZEŇŠUMAVATÁBOR</a:t>
            </a:r>
          </a:p>
          <a:p>
            <a:pPr algn="just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DYJEMORAVAKARPATYSNĚŽKALIBERECBRDYKARLOVYVARYJIZERAMLADÁBOLESLAVORLÍKBEROUNMŽEDĚČÍNPOLSKOBRNOODRALUŽNICESLOVENSKOČESKOMORAVSKÁVRCHOVINAOSTRAVARADBUZAROKYCANY</a:t>
            </a:r>
          </a:p>
          <a:p>
            <a:pPr algn="just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KARLŠTEJNSTŘEDOHOŘÍOHŘECHEB</a:t>
            </a:r>
            <a:endParaRPr lang="cs-CZ" sz="36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91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1" y="1196752"/>
            <a:ext cx="896448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b="1" dirty="0" smtClean="0"/>
              <a:t>KRUŠNÉHORYKRKONOŠELABEJESENÍKYLIPNOJIZERSKÉHORY</a:t>
            </a:r>
            <a:r>
              <a:rPr lang="cs-CZ" sz="4000" b="1" dirty="0" smtClean="0">
                <a:solidFill>
                  <a:srgbClr val="FF0000"/>
                </a:solidFill>
              </a:rPr>
              <a:t>PLZEŇ</a:t>
            </a:r>
            <a:r>
              <a:rPr lang="cs-CZ" sz="4000" b="1" dirty="0" smtClean="0"/>
              <a:t>ŠUMAVA</a:t>
            </a:r>
            <a:r>
              <a:rPr lang="cs-CZ" sz="4000" b="1" dirty="0" smtClean="0">
                <a:solidFill>
                  <a:srgbClr val="FF0000"/>
                </a:solidFill>
              </a:rPr>
              <a:t>TÁBOR</a:t>
            </a:r>
          </a:p>
          <a:p>
            <a:pPr algn="just"/>
            <a:r>
              <a:rPr lang="cs-CZ" sz="4000" b="1" dirty="0" smtClean="0"/>
              <a:t>DYJEMORAVAKARPATYSNĚŽKA</a:t>
            </a:r>
            <a:r>
              <a:rPr lang="cs-CZ" sz="4000" b="1" dirty="0" smtClean="0">
                <a:solidFill>
                  <a:srgbClr val="FF0000"/>
                </a:solidFill>
              </a:rPr>
              <a:t>LIBEREC</a:t>
            </a:r>
            <a:r>
              <a:rPr lang="cs-CZ" sz="4000" b="1" dirty="0" smtClean="0"/>
              <a:t>BRDY</a:t>
            </a:r>
            <a:r>
              <a:rPr lang="cs-CZ" sz="4000" b="1" dirty="0" smtClean="0">
                <a:solidFill>
                  <a:srgbClr val="FF0000"/>
                </a:solidFill>
              </a:rPr>
              <a:t>KARLOVYVARY</a:t>
            </a:r>
            <a:r>
              <a:rPr lang="cs-CZ" sz="4000" b="1" dirty="0" smtClean="0"/>
              <a:t>JIZERA</a:t>
            </a:r>
            <a:r>
              <a:rPr lang="cs-CZ" sz="4000" b="1" dirty="0" smtClean="0">
                <a:solidFill>
                  <a:srgbClr val="FF0000"/>
                </a:solidFill>
              </a:rPr>
              <a:t>MLADÁBOLESLAV</a:t>
            </a:r>
            <a:r>
              <a:rPr lang="cs-CZ" sz="4000" b="1" dirty="0" smtClean="0"/>
              <a:t>ORLÍK</a:t>
            </a:r>
            <a:r>
              <a:rPr lang="cs-CZ" sz="4000" b="1" dirty="0" smtClean="0">
                <a:solidFill>
                  <a:srgbClr val="FF0000"/>
                </a:solidFill>
              </a:rPr>
              <a:t>BEROUN</a:t>
            </a:r>
            <a:r>
              <a:rPr lang="cs-CZ" sz="4000" b="1" dirty="0" smtClean="0"/>
              <a:t>MŽE</a:t>
            </a:r>
            <a:r>
              <a:rPr lang="cs-CZ" sz="4000" b="1" dirty="0" smtClean="0">
                <a:solidFill>
                  <a:srgbClr val="FF0000"/>
                </a:solidFill>
              </a:rPr>
              <a:t>DĚČÍN</a:t>
            </a:r>
            <a:r>
              <a:rPr lang="cs-CZ" sz="4000" b="1" dirty="0" smtClean="0"/>
              <a:t>POLSKO</a:t>
            </a:r>
            <a:r>
              <a:rPr lang="cs-CZ" sz="4000" b="1" dirty="0" smtClean="0">
                <a:solidFill>
                  <a:srgbClr val="FF0000"/>
                </a:solidFill>
              </a:rPr>
              <a:t>BRNO</a:t>
            </a:r>
            <a:r>
              <a:rPr lang="cs-CZ" sz="4000" b="1" dirty="0" smtClean="0"/>
              <a:t>ODRALUŽNICESLOVENSKOČESKOMORAVSKÁVRCHOVINA</a:t>
            </a:r>
            <a:r>
              <a:rPr lang="cs-CZ" sz="4000" b="1" dirty="0" smtClean="0">
                <a:solidFill>
                  <a:srgbClr val="FF0000"/>
                </a:solidFill>
              </a:rPr>
              <a:t>OSTRAVA</a:t>
            </a:r>
            <a:r>
              <a:rPr lang="cs-CZ" sz="4000" b="1" dirty="0" smtClean="0"/>
              <a:t>RADBUZA</a:t>
            </a:r>
            <a:r>
              <a:rPr lang="cs-CZ" sz="4000" b="1" dirty="0" smtClean="0">
                <a:solidFill>
                  <a:srgbClr val="FF0000"/>
                </a:solidFill>
              </a:rPr>
              <a:t>ROKYCANY</a:t>
            </a:r>
            <a:r>
              <a:rPr lang="cs-CZ" sz="4000" b="1" dirty="0" smtClean="0"/>
              <a:t>KARLŠTEJNSTŘEDOHOŘÍOHŘE</a:t>
            </a:r>
            <a:r>
              <a:rPr lang="cs-CZ" sz="4000" b="1" dirty="0" smtClean="0">
                <a:solidFill>
                  <a:srgbClr val="FF0000"/>
                </a:solidFill>
              </a:rPr>
              <a:t>CHEB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45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69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 ČESKÁ REPUBLIKA ZEMĚPISNÉ POJMY  </vt:lpstr>
      <vt:lpstr>OZNAŠ ŘEKY MODROU BARVOU</vt:lpstr>
      <vt:lpstr>Prezentace aplikace PowerPoint</vt:lpstr>
      <vt:lpstr>OZNAČ HORY A POHOŘÍ HNĚDĚ</vt:lpstr>
      <vt:lpstr>Prezentace aplikace PowerPoint</vt:lpstr>
      <vt:lpstr>OZNAČ MĚSTA ČERVENĚ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OZNAŠ ŘEKY MODROU BARVOU</dc:title>
  <dc:creator>reditelka</dc:creator>
  <cp:lastModifiedBy>Slováková Olga</cp:lastModifiedBy>
  <cp:revision>17</cp:revision>
  <dcterms:created xsi:type="dcterms:W3CDTF">2012-10-12T09:24:54Z</dcterms:created>
  <dcterms:modified xsi:type="dcterms:W3CDTF">2012-11-23T13:58:46Z</dcterms:modified>
</cp:coreProperties>
</file>