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VY_32_INOVACE_07_ZEMĚPIS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DOPRAVA V  ČR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2C5A2F-C4A7-4DDA-BDF3-5A652568C97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378CDA-366A-40D1-B033-D01BC4285868}" type="presOf" srcId="{B651F6E3-6281-48DB-9319-2AEAFDAE7572}" destId="{6BB5E863-4638-4E1D-BFDE-399D028AC4ED}" srcOrd="1" destOrd="0" presId="urn:microsoft.com/office/officeart/2005/8/layout/target3"/>
    <dgm:cxn modelId="{D4D3D293-4ACB-45CE-99F5-763BD45E1AB9}" type="presOf" srcId="{D1B46980-6531-4606-95E6-44980827E919}" destId="{2BE915AB-18AA-4053-B92C-3BFC9ED204BB}" srcOrd="1" destOrd="0" presId="urn:microsoft.com/office/officeart/2005/8/layout/target3"/>
    <dgm:cxn modelId="{B6CAC497-4B9C-46A7-857D-56162C372D15}" type="presOf" srcId="{B651F6E3-6281-48DB-9319-2AEAFDAE7572}" destId="{619D679B-A015-4ECF-8348-D1034C574F40}" srcOrd="0" destOrd="0" presId="urn:microsoft.com/office/officeart/2005/8/layout/target3"/>
    <dgm:cxn modelId="{64CF560E-7768-4E0B-8837-CDD2523B6D8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E89131B-E52E-4947-AC10-7FF07C5E9F54}" type="presOf" srcId="{D1D4F407-5343-4D3F-B5B9-D407B03CAEB4}" destId="{D005CE8C-CC26-4C3E-AC11-E15060ECD759}" srcOrd="0" destOrd="0" presId="urn:microsoft.com/office/officeart/2005/8/layout/target3"/>
    <dgm:cxn modelId="{92CD4E3A-2236-4207-AC04-BC291D9F264C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944E361-71B0-4A87-8B8D-CC0797847BC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96C7279-0BEE-4926-947A-22814B62321A}" type="presOf" srcId="{D8197B8C-B260-4A16-BDF4-0947B075E274}" destId="{25B08C86-7E15-44DC-BE7F-FFB55DD49D12}" srcOrd="0" destOrd="0" presId="urn:microsoft.com/office/officeart/2005/8/layout/target3"/>
    <dgm:cxn modelId="{5630E53B-6031-4146-9BEF-B93DAC72A1D1}" type="presOf" srcId="{4C35D32F-0EAB-4CD7-82EE-45574DC2A586}" destId="{890E4F0B-2866-4A3F-A3C7-2A14B1797930}" srcOrd="1" destOrd="0" presId="urn:microsoft.com/office/officeart/2005/8/layout/target3"/>
    <dgm:cxn modelId="{A0DC2882-0507-4370-9B62-0FF1DDDAA2CB}" type="presOf" srcId="{4C35D32F-0EAB-4CD7-82EE-45574DC2A586}" destId="{8BEBB6EC-1DAA-4CAC-8A25-BC0FCBD5DBD5}" srcOrd="0" destOrd="0" presId="urn:microsoft.com/office/officeart/2005/8/layout/target3"/>
    <dgm:cxn modelId="{DF900D56-6FE8-4C59-B44C-B32D6A7217A6}" type="presParOf" srcId="{333A1088-737F-45CB-B68E-254E46348037}" destId="{F5ABB229-8D3B-4694-996A-96F23CF14429}" srcOrd="0" destOrd="0" presId="urn:microsoft.com/office/officeart/2005/8/layout/target3"/>
    <dgm:cxn modelId="{1C40CAE0-AC43-4E35-AF9E-462D3DC1E371}" type="presParOf" srcId="{333A1088-737F-45CB-B68E-254E46348037}" destId="{F41139FD-01EE-4571-8B17-4FB00FC51163}" srcOrd="1" destOrd="0" presId="urn:microsoft.com/office/officeart/2005/8/layout/target3"/>
    <dgm:cxn modelId="{6AABB0B2-C669-4616-B9A2-C5A75AF42916}" type="presParOf" srcId="{333A1088-737F-45CB-B68E-254E46348037}" destId="{D005CE8C-CC26-4C3E-AC11-E15060ECD759}" srcOrd="2" destOrd="0" presId="urn:microsoft.com/office/officeart/2005/8/layout/target3"/>
    <dgm:cxn modelId="{537FAB85-3A6F-4E4E-95AC-4BA2EC8F6363}" type="presParOf" srcId="{333A1088-737F-45CB-B68E-254E46348037}" destId="{2C702D82-9B77-49B7-9568-BB8EB47C3372}" srcOrd="3" destOrd="0" presId="urn:microsoft.com/office/officeart/2005/8/layout/target3"/>
    <dgm:cxn modelId="{1B8369B7-CD07-4420-B706-B2A7B7FA35DE}" type="presParOf" srcId="{333A1088-737F-45CB-B68E-254E46348037}" destId="{A52A0455-90FF-4808-ABD0-F02540D31D5A}" srcOrd="4" destOrd="0" presId="urn:microsoft.com/office/officeart/2005/8/layout/target3"/>
    <dgm:cxn modelId="{CA318C4A-CB26-44FC-A573-86B0B33CF12A}" type="presParOf" srcId="{333A1088-737F-45CB-B68E-254E46348037}" destId="{6140AFEC-043D-4C43-A2F9-D0F5331DF3A3}" srcOrd="5" destOrd="0" presId="urn:microsoft.com/office/officeart/2005/8/layout/target3"/>
    <dgm:cxn modelId="{C7A2A42F-92AA-438C-BC0E-3383B215BA35}" type="presParOf" srcId="{333A1088-737F-45CB-B68E-254E46348037}" destId="{9358AC05-5D7D-4327-9F80-1AD486AEA664}" srcOrd="6" destOrd="0" presId="urn:microsoft.com/office/officeart/2005/8/layout/target3"/>
    <dgm:cxn modelId="{373857D6-EEBF-41FC-A07B-B89A8848D3A0}" type="presParOf" srcId="{333A1088-737F-45CB-B68E-254E46348037}" destId="{313FC574-E1CD-4FB4-B054-0B805CE0447D}" srcOrd="7" destOrd="0" presId="urn:microsoft.com/office/officeart/2005/8/layout/target3"/>
    <dgm:cxn modelId="{39468117-BA85-46B9-BE9E-7D8E3CBA683E}" type="presParOf" srcId="{333A1088-737F-45CB-B68E-254E46348037}" destId="{619D679B-A015-4ECF-8348-D1034C574F40}" srcOrd="8" destOrd="0" presId="urn:microsoft.com/office/officeart/2005/8/layout/target3"/>
    <dgm:cxn modelId="{B9EA20AE-067C-4123-925E-892D5AD195A6}" type="presParOf" srcId="{333A1088-737F-45CB-B68E-254E46348037}" destId="{322283A8-4A27-4CDA-BAE3-F381106A9174}" srcOrd="9" destOrd="0" presId="urn:microsoft.com/office/officeart/2005/8/layout/target3"/>
    <dgm:cxn modelId="{07C9F108-06D5-4C7E-BCFA-5C8EB8E06CD3}" type="presParOf" srcId="{333A1088-737F-45CB-B68E-254E46348037}" destId="{FFC9F71D-1B4F-4AD9-A4A6-86ADEFC8AF5C}" srcOrd="10" destOrd="0" presId="urn:microsoft.com/office/officeart/2005/8/layout/target3"/>
    <dgm:cxn modelId="{5E229B84-0802-43ED-BF76-767E8CEB190E}" type="presParOf" srcId="{333A1088-737F-45CB-B68E-254E46348037}" destId="{25B08C86-7E15-44DC-BE7F-FFB55DD49D12}" srcOrd="11" destOrd="0" presId="urn:microsoft.com/office/officeart/2005/8/layout/target3"/>
    <dgm:cxn modelId="{F63D727C-9482-4589-B3C1-56404EFE9E66}" type="presParOf" srcId="{333A1088-737F-45CB-B68E-254E46348037}" destId="{76644BE8-9D7C-4C09-B250-3D10AF48CBB7}" srcOrd="12" destOrd="0" presId="urn:microsoft.com/office/officeart/2005/8/layout/target3"/>
    <dgm:cxn modelId="{0788A9D2-14BB-4B73-B965-DC3B6409FEF2}" type="presParOf" srcId="{333A1088-737F-45CB-B68E-254E46348037}" destId="{EE85B701-7295-41C0-BA7A-34D3756A2AE6}" srcOrd="13" destOrd="0" presId="urn:microsoft.com/office/officeart/2005/8/layout/target3"/>
    <dgm:cxn modelId="{EB82B2E9-A3B5-4308-9722-E3B9FDAD6C02}" type="presParOf" srcId="{333A1088-737F-45CB-B68E-254E46348037}" destId="{8BEBB6EC-1DAA-4CAC-8A25-BC0FCBD5DBD5}" srcOrd="14" destOrd="0" presId="urn:microsoft.com/office/officeart/2005/8/layout/target3"/>
    <dgm:cxn modelId="{1CD7EBFA-8FD1-4AD3-83D1-253B47B0F11A}" type="presParOf" srcId="{333A1088-737F-45CB-B68E-254E46348037}" destId="{AED2198E-93D5-4001-81B4-73124B309672}" srcOrd="15" destOrd="0" presId="urn:microsoft.com/office/officeart/2005/8/layout/target3"/>
    <dgm:cxn modelId="{9739A64E-C0DD-454B-BACC-1840EFDA01B0}" type="presParOf" srcId="{333A1088-737F-45CB-B68E-254E46348037}" destId="{2BE915AB-18AA-4053-B92C-3BFC9ED204BB}" srcOrd="16" destOrd="0" presId="urn:microsoft.com/office/officeart/2005/8/layout/target3"/>
    <dgm:cxn modelId="{F3706601-6E9D-4225-ABAB-95B265FB833C}" type="presParOf" srcId="{333A1088-737F-45CB-B68E-254E46348037}" destId="{6BB5E863-4638-4E1D-BFDE-399D028AC4ED}" srcOrd="17" destOrd="0" presId="urn:microsoft.com/office/officeart/2005/8/layout/target3"/>
    <dgm:cxn modelId="{EE4D7E44-F0D6-4E6C-8FEA-66FF014CD122}" type="presParOf" srcId="{333A1088-737F-45CB-B68E-254E46348037}" destId="{5A5FFA88-C948-4069-8E93-59FA12366E83}" srcOrd="18" destOrd="0" presId="urn:microsoft.com/office/officeart/2005/8/layout/target3"/>
    <dgm:cxn modelId="{1EB4523A-CC65-45FA-AD21-3D00A16881A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VY_32_INOVACE_07_ZEMĚPIS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DOPRAVA V  ČR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D47DD7-F0C2-4C10-88C0-32AFDA9319DB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3B1087-6C4C-4E3C-BAB2-DED7316E53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840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38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3173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026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6905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5581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5932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022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193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7959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762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2073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81898-DCAA-4410-8945-5FD094A5A5D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6B589-2C0E-4042-8239-D134C14F6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5330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90224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844965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Doprava v ČR</a:t>
            </a:r>
          </a:p>
          <a:p>
            <a:r>
              <a:rPr lang="cs-CZ" sz="2400" dirty="0" smtClean="0"/>
              <a:t>Ročník:			7</a:t>
            </a:r>
            <a:r>
              <a:rPr lang="cs-CZ" sz="2400" dirty="0" smtClean="0"/>
              <a:t>. ročník</a:t>
            </a:r>
            <a:endParaRPr lang="cs-CZ" sz="2400" dirty="0" smtClean="0"/>
          </a:p>
          <a:p>
            <a:r>
              <a:rPr lang="cs-CZ" sz="2400" dirty="0" smtClean="0"/>
              <a:t>Druh materiálu: 	učební text, </a:t>
            </a:r>
            <a:r>
              <a:rPr lang="cs-CZ" sz="2400" dirty="0" err="1" smtClean="0"/>
              <a:t>luštěnka</a:t>
            </a:r>
            <a:r>
              <a:rPr lang="cs-CZ" sz="2400" dirty="0" smtClean="0"/>
              <a:t>, křížovka</a:t>
            </a:r>
            <a:endParaRPr lang="cs-CZ" sz="2400" dirty="0" smtClean="0"/>
          </a:p>
          <a:p>
            <a:r>
              <a:rPr lang="cs-CZ" sz="2400" dirty="0" smtClean="0"/>
              <a:t>Obsah učiva:		druhy dopravy, dopravní prostředky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598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9600" b="1" dirty="0" smtClean="0"/>
              <a:t>Doprava v ČR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51921" y="3886200"/>
            <a:ext cx="1872208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notebookA\AppData\Local\Microsoft\Windows\Temporary Internet Files\Content.IE5\0JVK29QA\MP9004071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78576"/>
            <a:ext cx="3318595" cy="414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002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8000" b="1" dirty="0" smtClean="0"/>
              <a:t>Druhy dopravy</a:t>
            </a:r>
            <a:endParaRPr lang="cs-CZ" sz="8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72843"/>
            <a:ext cx="56166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5400" b="1" dirty="0" smtClean="0"/>
              <a:t>Silniční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5400" b="1" dirty="0" smtClean="0"/>
              <a:t>Železniční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5400" b="1" dirty="0" smtClean="0"/>
              <a:t>Letecká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5400" b="1" dirty="0" smtClean="0"/>
              <a:t>Lodní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5400" b="1" dirty="0" smtClean="0"/>
              <a:t>Informací a zpráv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5400" b="1" dirty="0" smtClean="0"/>
              <a:t>ropovod</a:t>
            </a:r>
            <a:endParaRPr lang="cs-CZ" sz="5400" b="1" dirty="0"/>
          </a:p>
        </p:txBody>
      </p:sp>
      <p:pic>
        <p:nvPicPr>
          <p:cNvPr id="2050" name="Picture 2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8987" y="1653009"/>
            <a:ext cx="1445011" cy="1443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32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3651" y="2035514"/>
            <a:ext cx="2178372" cy="160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tebookA\AppData\Local\Microsoft\Windows\Temporary Internet Files\Content.IE5\3PBXJTZD\MP9004254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6345" y="4772180"/>
            <a:ext cx="1984765" cy="1325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tebookA\AppData\Local\Microsoft\Windows\Temporary Internet Files\Content.IE5\PY1IAIA0\MP9004327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0341" y="3172191"/>
            <a:ext cx="1890566" cy="141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otebookA\AppData\Local\Microsoft\Windows\Temporary Internet Files\Content.IE5\F1QH0QLI\MP9004088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0577" y="4201318"/>
            <a:ext cx="1543821" cy="1030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otebookA\AppData\Local\Microsoft\Windows\Temporary Internet Files\Content.IE5\0JVK29QA\MC9004398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897711">
            <a:off x="5207700" y="3780342"/>
            <a:ext cx="1719201" cy="17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otebookA\AppData\Local\Microsoft\Windows\Temporary Internet Files\Content.IE5\3PBXJTZD\MC9000900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0540" y="5606307"/>
            <a:ext cx="1665806" cy="125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otebookA\AppData\Local\Microsoft\Windows\Temporary Internet Files\Content.IE5\DFX46FHA\MC9001500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0578" y="2807594"/>
            <a:ext cx="1498352" cy="152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otebookA\AppData\Local\Microsoft\Windows\Temporary Internet Files\Content.IE5\3PBXJTZD\MP90042665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9838" y="1471764"/>
            <a:ext cx="2051720" cy="136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411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Silniční  doprava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17734" y="3236890"/>
            <a:ext cx="4320480" cy="7694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Síť silnic a dálnic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9572" y="4387185"/>
            <a:ext cx="8924428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Dálnice z Prahy do Brna ( Bratislavy)  D1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0748" y="5589239"/>
            <a:ext cx="7488832" cy="76944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Rychlostní komunikace R 10…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591250"/>
            <a:ext cx="8136904" cy="147732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Osobní   a nákladní </a:t>
            </a:r>
          </a:p>
          <a:p>
            <a:pPr algn="ctr"/>
            <a:r>
              <a:rPr lang="cs-CZ" sz="3600" b="1" dirty="0" smtClean="0"/>
              <a:t>automobily, autobusy, trolejbusy, taxi</a:t>
            </a:r>
            <a:endParaRPr lang="cs-CZ" sz="3600" b="1" dirty="0"/>
          </a:p>
        </p:txBody>
      </p:sp>
      <p:pic>
        <p:nvPicPr>
          <p:cNvPr id="3074" name="Picture 2" descr="C:\Users\notebookA\AppData\Local\Microsoft\Windows\Temporary Internet Files\Content.IE5\190BQGHN\MC900214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20129"/>
            <a:ext cx="2226613" cy="106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otebookA\AppData\Local\Microsoft\Windows\Temporary Internet Files\Content.IE5\THWIHKNG\MC9004296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87678">
            <a:off x="-17481" y="1314402"/>
            <a:ext cx="1946275" cy="96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otebookA\AppData\Local\Microsoft\Windows\Temporary Internet Files\Content.IE5\LF67EQ7N\MC9003521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869" y="4968106"/>
            <a:ext cx="1800131" cy="106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0173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Železniční doprava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82279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Nákladní doprava </a:t>
            </a:r>
          </a:p>
          <a:p>
            <a:r>
              <a:rPr lang="cs-CZ" sz="3200" b="1" dirty="0" smtClean="0"/>
              <a:t>vozí uhlí, stavebniny, </a:t>
            </a:r>
          </a:p>
          <a:p>
            <a:r>
              <a:rPr lang="cs-CZ" sz="3200" b="1" dirty="0" smtClean="0"/>
              <a:t>chemikálie, stroje…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885728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Osobní vlaky  -       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PENDOLÍNO</a:t>
            </a:r>
            <a:r>
              <a:rPr lang="cs-CZ" sz="4400" b="1" dirty="0" smtClean="0"/>
              <a:t>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67508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EVROPSKÝ KORIDOR  ŽELEZNIC </a:t>
            </a:r>
            <a:endParaRPr lang="cs-CZ" sz="4000" b="1" dirty="0"/>
          </a:p>
        </p:txBody>
      </p:sp>
      <p:pic>
        <p:nvPicPr>
          <p:cNvPr id="4098" name="Picture 2" descr="C:\Users\notebookA\AppData\Local\Microsoft\Windows\Temporary Internet Files\Content.IE5\3PBXJTZD\MC900296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7870" y="1766935"/>
            <a:ext cx="2570594" cy="98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otebookA\AppData\Local\Microsoft\Windows\Temporary Internet Files\Content.IE5\B83FZBAY\MC900351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8481" y="5497274"/>
            <a:ext cx="1779006" cy="120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otebookA\AppData\Local\Microsoft\Windows\Temporary Internet Files\Content.IE5\VZXEQDE5\MC9002511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19886"/>
            <a:ext cx="1705656" cy="137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394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7200" b="1" dirty="0" smtClean="0"/>
              <a:t>Letecká doprava</a:t>
            </a:r>
            <a:endParaRPr lang="cs-CZ" sz="7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230832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u="sng" dirty="0" smtClean="0"/>
              <a:t>Mezinárodní letiště v </a:t>
            </a:r>
            <a:r>
              <a:rPr lang="cs-CZ" sz="4800" b="1" u="sng" dirty="0" smtClean="0"/>
              <a:t>ČR</a:t>
            </a:r>
            <a:endParaRPr lang="cs-CZ" sz="4800" b="1" u="sng" dirty="0" smtClean="0"/>
          </a:p>
          <a:p>
            <a:r>
              <a:rPr lang="cs-CZ" sz="4800" b="1" dirty="0" smtClean="0"/>
              <a:t>PRAHA </a:t>
            </a:r>
            <a:r>
              <a:rPr lang="cs-CZ" sz="4800" b="1" dirty="0" smtClean="0"/>
              <a:t> –  letiště </a:t>
            </a:r>
            <a:r>
              <a:rPr lang="cs-CZ" sz="4800" b="1" dirty="0" smtClean="0"/>
              <a:t>Václava Havla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Brno</a:t>
            </a:r>
            <a:r>
              <a:rPr lang="cs-CZ" sz="4800" b="1" dirty="0" smtClean="0"/>
              <a:t> ,  </a:t>
            </a:r>
            <a:r>
              <a:rPr lang="cs-CZ" sz="4800" b="1" dirty="0" smtClean="0">
                <a:solidFill>
                  <a:srgbClr val="00B0F0"/>
                </a:solidFill>
              </a:rPr>
              <a:t>Ostrava</a:t>
            </a:r>
            <a:r>
              <a:rPr lang="cs-CZ" sz="4800" b="1" dirty="0" smtClean="0"/>
              <a:t>,  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Karlovy  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Vary 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123" name="Picture 3" descr="C:\Users\notebookA\AppData\Local\Microsoft\Windows\Temporary Internet Files\Content.IE5\U3R3A788\MC9002416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59698"/>
            <a:ext cx="2268252" cy="184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otebookA\AppData\Local\Microsoft\Windows\Temporary Internet Files\Content.IE5\DFX46FHA\MC9002319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9127" y="4659698"/>
            <a:ext cx="1889069" cy="192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notebookA\AppData\Local\Microsoft\Windows\Temporary Internet Files\Content.IE5\190BQGHN\MC900233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92773"/>
            <a:ext cx="1512168" cy="204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notebookA\AppData\Local\Microsoft\Windows\Temporary Internet Files\Content.IE5\0JVK29QA\MC900212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93096"/>
            <a:ext cx="146761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1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Lodní doprava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628800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 ČR je splavná pouze řeka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91880" y="2348880"/>
            <a:ext cx="2016224" cy="10156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LABE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3429000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Převáží se hlavně uhlí</a:t>
            </a:r>
            <a:endParaRPr lang="cs-CZ" sz="4400" b="1" dirty="0"/>
          </a:p>
        </p:txBody>
      </p:sp>
      <p:pic>
        <p:nvPicPr>
          <p:cNvPr id="6146" name="Picture 2" descr="C:\Users\notebookA\AppData\Local\Microsoft\Windows\Temporary Internet Files\Content.IE5\F1QH0QLI\MC900307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72816"/>
            <a:ext cx="1833327" cy="183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otebookA\AppData\Local\Microsoft\Windows\Temporary Internet Files\Content.IE5\VZXEQDE5\MC9002372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33217"/>
            <a:ext cx="2664296" cy="200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451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8800" b="1" dirty="0" smtClean="0"/>
              <a:t>Ropovod</a:t>
            </a:r>
            <a:endParaRPr lang="cs-CZ" sz="8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772816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Přeprava </a:t>
            </a:r>
            <a:r>
              <a:rPr lang="cs-CZ" sz="5400" b="1" dirty="0" smtClean="0"/>
              <a:t>ropy </a:t>
            </a:r>
            <a:r>
              <a:rPr lang="cs-CZ" sz="5400" b="1" dirty="0" smtClean="0"/>
              <a:t>potrubím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3012387"/>
            <a:ext cx="47932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z</a:t>
            </a:r>
            <a:r>
              <a:rPr lang="cs-CZ" sz="4800" b="1" dirty="0" smtClean="0"/>
              <a:t> </a:t>
            </a:r>
            <a:r>
              <a:rPr lang="cs-CZ" sz="4800" b="1" dirty="0" smtClean="0"/>
              <a:t>Ruska a Ukrajiny</a:t>
            </a:r>
            <a:endParaRPr lang="cs-CZ" sz="4800" b="1" dirty="0"/>
          </a:p>
        </p:txBody>
      </p:sp>
      <p:pic>
        <p:nvPicPr>
          <p:cNvPr id="7170" name="Picture 2" descr="C:\Users\notebookA\AppData\Local\Microsoft\Windows\Temporary Internet Files\Content.IE5\0JVK29QA\MC9001506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701" y="2951382"/>
            <a:ext cx="1321086" cy="132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notebookA\AppData\Local\Microsoft\Windows\Temporary Internet Files\Content.IE5\2KLV417R\MP900433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3360" y="4729333"/>
            <a:ext cx="2649488" cy="173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notebookA\AppData\Local\Microsoft\Windows\Temporary Internet Files\Content.IE5\190BQGHN\MP9004018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933331"/>
            <a:ext cx="1412024" cy="232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notebookA\AppData\Local\Microsoft\Windows\Temporary Internet Files\Content.IE5\F1QH0QLI\MC9001975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7787" y="4547156"/>
            <a:ext cx="1247115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8346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Přenos informací a zpráv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72979"/>
            <a:ext cx="7704856" cy="2585323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txBody>
          <a:bodyPr wrap="square" rtlCol="0">
            <a:spAutoFit/>
          </a:bodyPr>
          <a:lstStyle/>
          <a:p>
            <a:pPr marL="857250" indent="-857250">
              <a:buFont typeface="Arial" pitchFamily="34" charset="0"/>
              <a:buChar char="•"/>
            </a:pP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Telefonní a mobilní sítě</a:t>
            </a:r>
          </a:p>
          <a:p>
            <a:pPr marL="857250" indent="-857250">
              <a:buFont typeface="Arial" pitchFamily="34" charset="0"/>
              <a:buChar char="•"/>
            </a:pPr>
            <a:r>
              <a:rPr lang="cs-CZ" sz="5400" b="1" dirty="0" smtClean="0">
                <a:solidFill>
                  <a:srgbClr val="00B050"/>
                </a:solidFill>
              </a:rPr>
              <a:t>Internet</a:t>
            </a:r>
          </a:p>
          <a:p>
            <a:pPr marL="857250" indent="-857250">
              <a:buFont typeface="Arial" pitchFamily="34" charset="0"/>
              <a:buChar char="•"/>
            </a:pPr>
            <a:r>
              <a:rPr lang="cs-CZ" sz="5400" b="1" dirty="0" smtClean="0">
                <a:solidFill>
                  <a:srgbClr val="FF0000"/>
                </a:solidFill>
              </a:rPr>
              <a:t>Rozhlas</a:t>
            </a:r>
            <a:r>
              <a:rPr lang="cs-CZ" sz="5400" b="1" dirty="0" smtClean="0"/>
              <a:t> a </a:t>
            </a:r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</a:rPr>
              <a:t>televize</a:t>
            </a:r>
            <a:endParaRPr lang="cs-CZ" sz="5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8194" name="Picture 2" descr="C:\Users\notebookA\AppData\Local\Microsoft\Windows\Temporary Internet Files\Content.IE5\AXE8HT03\MP9003863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4277" y="4581128"/>
            <a:ext cx="2566623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notebookA\AppData\Local\Microsoft\Windows\Temporary Internet Files\Content.IE5\0JVK29QA\MC900282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46554"/>
            <a:ext cx="821131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notebookA\AppData\Local\Microsoft\Windows\Temporary Internet Files\Content.IE5\PY1IAIA0\MC9003518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5547" y="3169706"/>
            <a:ext cx="802656" cy="108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notebookA\AppData\Local\Microsoft\Windows\Temporary Internet Files\Content.IE5\THWIHKNG\MC9002380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309188">
            <a:off x="4876254" y="2392417"/>
            <a:ext cx="875890" cy="105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163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363272" cy="6048672"/>
          </a:xfrm>
        </p:spPr>
        <p:txBody>
          <a:bodyPr>
            <a:noAutofit/>
          </a:bodyPr>
          <a:lstStyle/>
          <a:p>
            <a:r>
              <a:rPr lang="cs-CZ" sz="11500" b="1" dirty="0" smtClean="0">
                <a:solidFill>
                  <a:srgbClr val="002060"/>
                </a:solidFill>
              </a:rPr>
              <a:t>???</a:t>
            </a:r>
            <a:r>
              <a:rPr lang="cs-CZ" sz="115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Ž</a:t>
            </a:r>
            <a:r>
              <a:rPr lang="cs-CZ" sz="115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  <a:r>
              <a:rPr lang="cs-CZ" sz="115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</a:t>
            </a:r>
            <a:r>
              <a:rPr lang="cs-CZ" sz="115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L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N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11500" b="1" dirty="0" smtClean="0">
                <a:solidFill>
                  <a:srgbClr val="FF0000"/>
                </a:solidFill>
              </a:rPr>
              <a:t>L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NI</a:t>
            </a:r>
            <a:r>
              <a:rPr lang="cs-CZ" sz="11500" b="1" dirty="0" smtClean="0">
                <a:solidFill>
                  <a:srgbClr val="FF0000"/>
                </a:solidFill>
              </a:rPr>
              <a:t>E</a:t>
            </a:r>
            <a:r>
              <a:rPr lang="cs-CZ" sz="115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Í</a:t>
            </a:r>
            <a:r>
              <a:rPr lang="cs-CZ" sz="11500" b="1" dirty="0" smtClean="0">
                <a:solidFill>
                  <a:srgbClr val="FF0000"/>
                </a:solidFill>
              </a:rPr>
              <a:t>T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r>
              <a:rPr lang="cs-CZ" sz="11500" b="1" dirty="0" smtClean="0">
                <a:solidFill>
                  <a:srgbClr val="FF0000"/>
                </a:solidFill>
              </a:rPr>
              <a:t>E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11500" b="1" dirty="0" smtClean="0">
                <a:solidFill>
                  <a:srgbClr val="FF0000"/>
                </a:solidFill>
              </a:rPr>
              <a:t>CK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Č</a:t>
            </a:r>
            <a:r>
              <a:rPr lang="cs-CZ" sz="11500" b="1" dirty="0" smtClean="0">
                <a:solidFill>
                  <a:srgbClr val="FF0000"/>
                </a:solidFill>
              </a:rPr>
              <a:t>Á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N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11500" b="1" dirty="0" smtClean="0">
                <a:solidFill>
                  <a:schemeClr val="accent3">
                    <a:lumMod val="75000"/>
                  </a:schemeClr>
                </a:solidFill>
              </a:rPr>
              <a:t>Í</a:t>
            </a:r>
            <a:r>
              <a:rPr lang="cs-CZ" sz="11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Í</a:t>
            </a:r>
            <a:r>
              <a:rPr lang="cs-CZ" sz="11500" b="1" dirty="0" smtClean="0">
                <a:solidFill>
                  <a:srgbClr val="002060"/>
                </a:solidFill>
              </a:rPr>
              <a:t>?</a:t>
            </a:r>
            <a:endParaRPr lang="cs-CZ" sz="1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640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278552">
            <a:off x="765170" y="943176"/>
            <a:ext cx="4274503" cy="1651078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SPRÁVNĚ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2564904"/>
            <a:ext cx="4176464" cy="378565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LODNÍ</a:t>
            </a:r>
          </a:p>
          <a:p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SILNIČNÍ</a:t>
            </a:r>
          </a:p>
          <a:p>
            <a:r>
              <a:rPr lang="cs-CZ" sz="6000" b="1" dirty="0" smtClean="0">
                <a:solidFill>
                  <a:srgbClr val="FF0000"/>
                </a:solidFill>
              </a:rPr>
              <a:t>LETECKÁ</a:t>
            </a:r>
          </a:p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ŽELEZNIČNÍ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39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749097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38327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157</Words>
  <Application>Microsoft Office PowerPoint</Application>
  <PresentationFormat>Předvádění na obrazovce (4:3)</PresentationFormat>
  <Paragraphs>58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Doprava v ČR</vt:lpstr>
      <vt:lpstr>Druhy dopravy</vt:lpstr>
      <vt:lpstr>Silniční  doprava</vt:lpstr>
      <vt:lpstr>Železniční doprava</vt:lpstr>
      <vt:lpstr>Letecká doprava</vt:lpstr>
      <vt:lpstr>Lodní doprava</vt:lpstr>
      <vt:lpstr>Ropovod</vt:lpstr>
      <vt:lpstr>Přenos informací a zpráv</vt:lpstr>
      <vt:lpstr>???LSŽOEDILNLENZLNIEÍTIEČCKČÁNNÍÍ?</vt:lpstr>
      <vt:lpstr>SPRÁVNĚ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 v ČR</dc:title>
  <dc:creator>notebookA</dc:creator>
  <cp:lastModifiedBy>Dum</cp:lastModifiedBy>
  <cp:revision>21</cp:revision>
  <dcterms:created xsi:type="dcterms:W3CDTF">2012-10-26T15:45:56Z</dcterms:created>
  <dcterms:modified xsi:type="dcterms:W3CDTF">2013-04-02T09:12:16Z</dcterms:modified>
</cp:coreProperties>
</file>