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69" r:id="rId3"/>
    <p:sldId id="261" r:id="rId4"/>
    <p:sldId id="258" r:id="rId5"/>
    <p:sldId id="275" r:id="rId6"/>
    <p:sldId id="259" r:id="rId7"/>
    <p:sldId id="274" r:id="rId8"/>
    <p:sldId id="260" r:id="rId9"/>
    <p:sldId id="264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AAC373"/>
    <a:srgbClr val="FFCC99"/>
    <a:srgbClr val="FF3399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16" autoAdjust="0"/>
  </p:normalViewPr>
  <p:slideViewPr>
    <p:cSldViewPr>
      <p:cViewPr>
        <p:scale>
          <a:sx n="66" d="100"/>
          <a:sy n="66" d="100"/>
        </p:scale>
        <p:origin x="-1506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ČR - POVRCH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ABC881-7935-48DE-9DDB-89BBAFDE7353}" type="presOf" srcId="{4C35D32F-0EAB-4CD7-82EE-45574DC2A586}" destId="{890E4F0B-2866-4A3F-A3C7-2A14B1797930}" srcOrd="1" destOrd="0" presId="urn:microsoft.com/office/officeart/2005/8/layout/target3"/>
    <dgm:cxn modelId="{75B35A11-2D17-413C-88EC-B049116594B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220DA2-086D-4461-BB65-7881A4138B3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8F5A3F-483A-4E54-A298-6ABAA35CEBEF}" type="presOf" srcId="{757F3AB3-0718-4624-B441-E567A8F0AB56}" destId="{333A1088-737F-45CB-B68E-254E46348037}" srcOrd="0" destOrd="0" presId="urn:microsoft.com/office/officeart/2005/8/layout/target3"/>
    <dgm:cxn modelId="{BA4E3E1D-508A-4FCC-9289-BE05D14BD8E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F3F9B4-5296-44C6-A877-A1F25C6FE90B}" type="presOf" srcId="{D8197B8C-B260-4A16-BDF4-0947B075E274}" destId="{5A5FFA88-C948-4069-8E93-59FA12366E83}" srcOrd="1" destOrd="0" presId="urn:microsoft.com/office/officeart/2005/8/layout/target3"/>
    <dgm:cxn modelId="{46191433-F096-4CF5-AB18-CEEC5B615E2E}" type="presOf" srcId="{4C35D32F-0EAB-4CD7-82EE-45574DC2A586}" destId="{8BEBB6EC-1DAA-4CAC-8A25-BC0FCBD5DBD5}" srcOrd="0" destOrd="0" presId="urn:microsoft.com/office/officeart/2005/8/layout/target3"/>
    <dgm:cxn modelId="{A561FFE0-622B-4409-912C-E38D346CD328}" type="presOf" srcId="{B651F6E3-6281-48DB-9319-2AEAFDAE7572}" destId="{6BB5E863-4638-4E1D-BFDE-399D028AC4ED}" srcOrd="1" destOrd="0" presId="urn:microsoft.com/office/officeart/2005/8/layout/target3"/>
    <dgm:cxn modelId="{8EF4AC69-2B4E-4025-9C31-F520BCDC1D60}" type="presOf" srcId="{D1B46980-6531-4606-95E6-44980827E919}" destId="{2BE915AB-18AA-4053-B92C-3BFC9ED204BB}" srcOrd="1" destOrd="0" presId="urn:microsoft.com/office/officeart/2005/8/layout/target3"/>
    <dgm:cxn modelId="{AAA15DD1-70BD-48B0-BC9E-F95E39F6742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D7728C-909F-4888-AA65-520C270D1EDD}" type="presOf" srcId="{D8197B8C-B260-4A16-BDF4-0947B075E274}" destId="{25B08C86-7E15-44DC-BE7F-FFB55DD49D12}" srcOrd="0" destOrd="0" presId="urn:microsoft.com/office/officeart/2005/8/layout/target3"/>
    <dgm:cxn modelId="{37528D9A-D5E2-4C37-BFCD-9F6CF168B578}" type="presParOf" srcId="{333A1088-737F-45CB-B68E-254E46348037}" destId="{F5ABB229-8D3B-4694-996A-96F23CF14429}" srcOrd="0" destOrd="0" presId="urn:microsoft.com/office/officeart/2005/8/layout/target3"/>
    <dgm:cxn modelId="{2F48B34B-9F71-4C29-A9FF-0E2981DA5D05}" type="presParOf" srcId="{333A1088-737F-45CB-B68E-254E46348037}" destId="{F41139FD-01EE-4571-8B17-4FB00FC51163}" srcOrd="1" destOrd="0" presId="urn:microsoft.com/office/officeart/2005/8/layout/target3"/>
    <dgm:cxn modelId="{21C7B49B-BB6D-442B-8744-BAB0961F4E36}" type="presParOf" srcId="{333A1088-737F-45CB-B68E-254E46348037}" destId="{D005CE8C-CC26-4C3E-AC11-E15060ECD759}" srcOrd="2" destOrd="0" presId="urn:microsoft.com/office/officeart/2005/8/layout/target3"/>
    <dgm:cxn modelId="{3FF319A5-E567-47AA-9A6B-BF52156D935C}" type="presParOf" srcId="{333A1088-737F-45CB-B68E-254E46348037}" destId="{2C702D82-9B77-49B7-9568-BB8EB47C3372}" srcOrd="3" destOrd="0" presId="urn:microsoft.com/office/officeart/2005/8/layout/target3"/>
    <dgm:cxn modelId="{007B8CB9-7032-4E62-96CA-F66D73184999}" type="presParOf" srcId="{333A1088-737F-45CB-B68E-254E46348037}" destId="{A52A0455-90FF-4808-ABD0-F02540D31D5A}" srcOrd="4" destOrd="0" presId="urn:microsoft.com/office/officeart/2005/8/layout/target3"/>
    <dgm:cxn modelId="{59D374C8-C1D2-4648-8A1E-6B1A95D3D8C7}" type="presParOf" srcId="{333A1088-737F-45CB-B68E-254E46348037}" destId="{6140AFEC-043D-4C43-A2F9-D0F5331DF3A3}" srcOrd="5" destOrd="0" presId="urn:microsoft.com/office/officeart/2005/8/layout/target3"/>
    <dgm:cxn modelId="{9F925045-827A-4F5C-AB13-D53EE257DB6D}" type="presParOf" srcId="{333A1088-737F-45CB-B68E-254E46348037}" destId="{9358AC05-5D7D-4327-9F80-1AD486AEA664}" srcOrd="6" destOrd="0" presId="urn:microsoft.com/office/officeart/2005/8/layout/target3"/>
    <dgm:cxn modelId="{F7B45AE3-403C-4A53-9768-05DA67CC639B}" type="presParOf" srcId="{333A1088-737F-45CB-B68E-254E46348037}" destId="{313FC574-E1CD-4FB4-B054-0B805CE0447D}" srcOrd="7" destOrd="0" presId="urn:microsoft.com/office/officeart/2005/8/layout/target3"/>
    <dgm:cxn modelId="{3C9AFE94-20D9-4C29-88EC-A62EF10A70DC}" type="presParOf" srcId="{333A1088-737F-45CB-B68E-254E46348037}" destId="{619D679B-A015-4ECF-8348-D1034C574F40}" srcOrd="8" destOrd="0" presId="urn:microsoft.com/office/officeart/2005/8/layout/target3"/>
    <dgm:cxn modelId="{B21C313C-7197-4617-BED3-95CD202D926B}" type="presParOf" srcId="{333A1088-737F-45CB-B68E-254E46348037}" destId="{322283A8-4A27-4CDA-BAE3-F381106A9174}" srcOrd="9" destOrd="0" presId="urn:microsoft.com/office/officeart/2005/8/layout/target3"/>
    <dgm:cxn modelId="{702DED25-D10F-495E-AA06-F235C088EF00}" type="presParOf" srcId="{333A1088-737F-45CB-B68E-254E46348037}" destId="{FFC9F71D-1B4F-4AD9-A4A6-86ADEFC8AF5C}" srcOrd="10" destOrd="0" presId="urn:microsoft.com/office/officeart/2005/8/layout/target3"/>
    <dgm:cxn modelId="{479EF046-7382-42FA-8E81-6114F56E9C65}" type="presParOf" srcId="{333A1088-737F-45CB-B68E-254E46348037}" destId="{25B08C86-7E15-44DC-BE7F-FFB55DD49D12}" srcOrd="11" destOrd="0" presId="urn:microsoft.com/office/officeart/2005/8/layout/target3"/>
    <dgm:cxn modelId="{A5C64CB1-2CD3-4283-96BB-636D487ED8E4}" type="presParOf" srcId="{333A1088-737F-45CB-B68E-254E46348037}" destId="{76644BE8-9D7C-4C09-B250-3D10AF48CBB7}" srcOrd="12" destOrd="0" presId="urn:microsoft.com/office/officeart/2005/8/layout/target3"/>
    <dgm:cxn modelId="{F51FB1E1-E6C3-4166-AEE1-0BE2EA08F250}" type="presParOf" srcId="{333A1088-737F-45CB-B68E-254E46348037}" destId="{EE85B701-7295-41C0-BA7A-34D3756A2AE6}" srcOrd="13" destOrd="0" presId="urn:microsoft.com/office/officeart/2005/8/layout/target3"/>
    <dgm:cxn modelId="{8CE0BC38-D7A0-47FE-B0E1-511CBB619126}" type="presParOf" srcId="{333A1088-737F-45CB-B68E-254E46348037}" destId="{8BEBB6EC-1DAA-4CAC-8A25-BC0FCBD5DBD5}" srcOrd="14" destOrd="0" presId="urn:microsoft.com/office/officeart/2005/8/layout/target3"/>
    <dgm:cxn modelId="{C355C371-0960-4587-ABAB-19E7799A8EFD}" type="presParOf" srcId="{333A1088-737F-45CB-B68E-254E46348037}" destId="{AED2198E-93D5-4001-81B4-73124B309672}" srcOrd="15" destOrd="0" presId="urn:microsoft.com/office/officeart/2005/8/layout/target3"/>
    <dgm:cxn modelId="{ADFFC2C3-D199-452E-8F48-828B9066A1FA}" type="presParOf" srcId="{333A1088-737F-45CB-B68E-254E46348037}" destId="{2BE915AB-18AA-4053-B92C-3BFC9ED204BB}" srcOrd="16" destOrd="0" presId="urn:microsoft.com/office/officeart/2005/8/layout/target3"/>
    <dgm:cxn modelId="{64811149-18E3-42E6-BE02-B80B722EA4BA}" type="presParOf" srcId="{333A1088-737F-45CB-B68E-254E46348037}" destId="{6BB5E863-4638-4E1D-BFDE-399D028AC4ED}" srcOrd="17" destOrd="0" presId="urn:microsoft.com/office/officeart/2005/8/layout/target3"/>
    <dgm:cxn modelId="{E0E91552-EECA-431B-9884-A56EC1ABE72C}" type="presParOf" srcId="{333A1088-737F-45CB-B68E-254E46348037}" destId="{5A5FFA88-C948-4069-8E93-59FA12366E83}" srcOrd="18" destOrd="0" presId="urn:microsoft.com/office/officeart/2005/8/layout/target3"/>
    <dgm:cxn modelId="{9D909E6F-9A17-4E68-8867-055EB57C7D3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ČR - POVRCH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8A93F4-3C1D-41F9-8C09-3AD80DDBD6A0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91A7EC-21B0-4F83-AECF-6B75D5EDC0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8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44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42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88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85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94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659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70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85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22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52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42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5FA6D-EFC8-45F7-9625-16920F53357F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75736-D00D-4A37-BCCD-7FF1BF066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661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02200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Styl výše uvedené tabulky pro doplnění informací k materiálu si můžete zvolit sami. Důležité je dodržet náležitosti v ní uvedené.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389114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ČR – POVRCH </a:t>
            </a:r>
          </a:p>
          <a:p>
            <a:r>
              <a:rPr lang="cs-CZ" sz="2400" dirty="0" smtClean="0"/>
              <a:t>Ročník:			7.ročník</a:t>
            </a:r>
          </a:p>
          <a:p>
            <a:r>
              <a:rPr lang="cs-CZ" sz="2400" dirty="0" smtClean="0"/>
              <a:t>Druh materiálu: 	učební text, doplňovačky</a:t>
            </a:r>
          </a:p>
          <a:p>
            <a:r>
              <a:rPr lang="cs-CZ" sz="2400" dirty="0" smtClean="0"/>
              <a:t>Obsah učiva:		POHOŘÍ, VRCHOVINY,, NÍŽINY, ÚVALY</a:t>
            </a:r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61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8424936" cy="43396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3800" b="1" dirty="0"/>
              <a:t>ČR</a:t>
            </a:r>
          </a:p>
          <a:p>
            <a:pPr algn="ctr"/>
            <a:r>
              <a:rPr lang="cs-CZ" sz="13800" b="1" dirty="0" smtClean="0"/>
              <a:t>POVRCH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3172061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1034" y="471798"/>
            <a:ext cx="8229600" cy="1877081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5400" b="1" dirty="0"/>
              <a:t> KRKONOŠE </a:t>
            </a:r>
            <a:r>
              <a:rPr lang="cs-CZ" sz="4000" b="1" dirty="0"/>
              <a:t>  </a:t>
            </a:r>
            <a:br>
              <a:rPr lang="cs-CZ" sz="4000" b="1" dirty="0"/>
            </a:b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 rot="20850884">
            <a:off x="5170305" y="4475759"/>
            <a:ext cx="1578357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LABE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8671" y="2660469"/>
            <a:ext cx="3678226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NEJVYŠŠÍ   HORA 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0536015">
            <a:off x="4179111" y="3001606"/>
            <a:ext cx="2195188" cy="83099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SNĚŽKA</a:t>
            </a:r>
            <a:endParaRPr lang="cs-CZ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5809" y="831839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  </a:t>
            </a:r>
          </a:p>
          <a:p>
            <a:pPr algn="ctr"/>
            <a:r>
              <a:rPr lang="cs-CZ" sz="3600" b="1" dirty="0" smtClean="0"/>
              <a:t>NAŠE NEJVYŠŠÍ POHOŘÍ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 rot="20563584">
            <a:off x="5993736" y="3276237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1602 m n.m.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638" y="4369790"/>
            <a:ext cx="4464496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ZDE TAKÉ PRAMENÍ ŘEKA </a:t>
            </a:r>
            <a:endParaRPr lang="cs-CZ" sz="2800" b="1" dirty="0"/>
          </a:p>
        </p:txBody>
      </p:sp>
      <p:pic>
        <p:nvPicPr>
          <p:cNvPr id="1026" name="Picture 2" descr="C:\Users\reditelka\AppData\Local\Microsoft\Windows\Temporary Internet Files\Content.IE5\MZ7P8CF2\MC900429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690" y="2216829"/>
            <a:ext cx="1097276" cy="88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403648" y="5760099"/>
            <a:ext cx="540060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KRKONOŠSKÝ NÁRODNÍ PARK 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 rot="19971430">
            <a:off x="6900683" y="5698545"/>
            <a:ext cx="1368152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KRNAP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7683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b="1" dirty="0" smtClean="0"/>
              <a:t>POHOŘÍ</a:t>
            </a:r>
            <a:r>
              <a:rPr lang="cs-CZ" sz="7200" b="1" dirty="0" smtClean="0"/>
              <a:t> ŠUMAVA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 rot="20650870">
            <a:off x="6388019" y="661249"/>
            <a:ext cx="144016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JZ  ČR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 rot="20861886">
            <a:off x="539552" y="2132856"/>
            <a:ext cx="7056784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nejvyšší hora  </a:t>
            </a:r>
            <a:r>
              <a:rPr lang="cs-CZ" sz="4400" b="1" dirty="0" smtClean="0"/>
              <a:t>PLECHÝ</a:t>
            </a:r>
            <a:r>
              <a:rPr lang="cs-CZ" sz="3200" b="1" dirty="0" smtClean="0"/>
              <a:t>     1378 m n.m.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 rot="20852530">
            <a:off x="903356" y="2941864"/>
            <a:ext cx="7488832" cy="523220"/>
          </a:xfrm>
          <a:prstGeom prst="rect">
            <a:avLst/>
          </a:prstGeom>
          <a:solidFill>
            <a:srgbClr val="CC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PŘÍRODNÍ REZERVACE       BOUBÍN       prales</a:t>
            </a:r>
            <a:endParaRPr lang="cs-CZ" sz="2800" b="1" dirty="0"/>
          </a:p>
        </p:txBody>
      </p:sp>
      <p:pic>
        <p:nvPicPr>
          <p:cNvPr id="3074" name="Picture 2" descr="C:\Users\reditelka\AppData\Local\Microsoft\Windows\Temporary Internet Files\Content.IE5\H0OUX3LO\MP9004385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223" y="1830014"/>
            <a:ext cx="1029871" cy="68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3808" y="5157192"/>
            <a:ext cx="5615671" cy="110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POHOŘÍ</a:t>
            </a:r>
            <a:r>
              <a:rPr lang="cs-CZ" sz="6600" b="1" dirty="0" smtClean="0"/>
              <a:t> ČESKÝ LES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 rot="20758833">
            <a:off x="251522" y="3640535"/>
            <a:ext cx="8496944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JEZERA LEDOVCOVÉHO PŮVODU  ČERNÉ A ČERTOVO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82767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další pohoří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2802" y="3388063"/>
            <a:ext cx="3485097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ORLICKÉ HORY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 rot="21330933">
            <a:off x="2598357" y="3871073"/>
            <a:ext cx="2783064" cy="40011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KLÍNOVEC   1244 m n.m.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6847" y="4658499"/>
            <a:ext cx="4555956" cy="10156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Vrchovina  SOPEČNÉHO PŮVODU</a:t>
            </a:r>
          </a:p>
          <a:p>
            <a:r>
              <a:rPr lang="cs-CZ" sz="3600" b="1" dirty="0" smtClean="0"/>
              <a:t>   ČESKÉ  STŘEDOHOŘÍ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 rot="21244406">
            <a:off x="3661651" y="5631948"/>
            <a:ext cx="285313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MILEŠOVKA  837 m n.m.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2060848"/>
            <a:ext cx="3516560" cy="70788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LUŽICKÉ HORY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40181" y="3173271"/>
            <a:ext cx="3414893" cy="646331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KRUŠNÉ HORY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1943666"/>
            <a:ext cx="3600400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JIZERSKÉ HORY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 rot="20824916">
            <a:off x="7800528" y="2753345"/>
            <a:ext cx="648072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LUŽ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 rot="21143883">
            <a:off x="3586391" y="2568678"/>
            <a:ext cx="901598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SMRK</a:t>
            </a:r>
            <a:endParaRPr lang="cs-CZ" sz="2000" b="1" dirty="0"/>
          </a:p>
        </p:txBody>
      </p:sp>
      <p:pic>
        <p:nvPicPr>
          <p:cNvPr id="2050" name="Picture 2" descr="C:\Users\reditelka\AppData\Local\Microsoft\Windows\Temporary Internet Files\Content.IE5\ZJZNRQZI\MC900350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46255"/>
            <a:ext cx="859325" cy="89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68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POHOŘÍ NA MORAVĚ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96151"/>
            <a:ext cx="3672408" cy="10156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HRUBÝ  JESENÍK</a:t>
            </a:r>
          </a:p>
          <a:p>
            <a:pPr algn="ctr"/>
            <a:r>
              <a:rPr lang="cs-CZ" sz="2000" b="1" dirty="0" smtClean="0"/>
              <a:t>Nejvyšší hora Moravy a Slezska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 rot="21200047">
            <a:off x="4946185" y="1903926"/>
            <a:ext cx="2685437" cy="400110"/>
          </a:xfrm>
          <a:prstGeom prst="rect">
            <a:avLst/>
          </a:prstGeom>
          <a:solidFill>
            <a:srgbClr val="FFCC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PRADĚD   1491 m n.m.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47854"/>
            <a:ext cx="5400600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MORAVSKOSLEZSKÉ  BESKYDY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 rot="640803">
            <a:off x="1259632" y="3350534"/>
            <a:ext cx="3168352" cy="400110"/>
          </a:xfrm>
          <a:prstGeom prst="rect">
            <a:avLst/>
          </a:prstGeom>
          <a:solidFill>
            <a:srgbClr val="FFCC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LYSÁ HORA       1324 </a:t>
            </a:r>
            <a:r>
              <a:rPr lang="cs-CZ" sz="2000" b="1" dirty="0" err="1" smtClean="0"/>
              <a:t>m.n.m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636" y="4162884"/>
            <a:ext cx="7653771" cy="58477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rozlehlá  ČESKOMORAVSKÁ  VRCHOVINA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229200"/>
            <a:ext cx="4176464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DRAHANSKÁ VRCHOVINA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 rot="20425445">
            <a:off x="5670668" y="5134757"/>
            <a:ext cx="2485867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MORAVSKÝ KRAS  – </a:t>
            </a:r>
          </a:p>
          <a:p>
            <a:r>
              <a:rPr lang="cs-CZ" sz="2000" b="1" dirty="0" smtClean="0"/>
              <a:t>PROPAST  MACOCHA</a:t>
            </a:r>
          </a:p>
          <a:p>
            <a:r>
              <a:rPr lang="cs-CZ" sz="2000" b="1" dirty="0" smtClean="0"/>
              <a:t>- 138 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0464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608" y="194153"/>
            <a:ext cx="8496944" cy="114300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/>
              <a:t>Pahorkatiny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437112"/>
            <a:ext cx="5760640" cy="7694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Plzeňská   pahorkatina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09597" y="1973017"/>
            <a:ext cx="6768752" cy="76944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Středočeská   pahorkatina</a:t>
            </a:r>
            <a:endParaRPr lang="cs-CZ" sz="4400" b="1" dirty="0"/>
          </a:p>
        </p:txBody>
      </p:sp>
      <p:sp>
        <p:nvSpPr>
          <p:cNvPr id="11" name="Oblouk 10"/>
          <p:cNvSpPr/>
          <p:nvPr/>
        </p:nvSpPr>
        <p:spPr>
          <a:xfrm rot="19589013">
            <a:off x="-2498406" y="4612772"/>
            <a:ext cx="7416824" cy="2133652"/>
          </a:xfrm>
          <a:prstGeom prst="arc">
            <a:avLst>
              <a:gd name="adj1" fmla="val 15808824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4067944" y="2742458"/>
            <a:ext cx="360040" cy="615915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335699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Berounka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3680157"/>
            <a:ext cx="1116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Vltava</a:t>
            </a:r>
          </a:p>
        </p:txBody>
      </p:sp>
    </p:spTree>
    <p:extLst>
      <p:ext uri="{BB962C8B-B14F-4D97-AF65-F5344CB8AC3E}">
        <p14:creationId xmlns:p14="http://schemas.microsoft.com/office/powerpoint/2010/main" val="333602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nížiny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8545" y="1532071"/>
            <a:ext cx="6417751" cy="1200329"/>
          </a:xfrm>
          <a:prstGeom prst="rect">
            <a:avLst/>
          </a:prstGeom>
          <a:solidFill>
            <a:srgbClr val="AAC373"/>
          </a:solidFill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POLABÍ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podél řeky Labe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60660" y="2852762"/>
            <a:ext cx="6850660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Hornomoravský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r>
              <a:rPr lang="cs-CZ" sz="4800" b="1" dirty="0" smtClean="0"/>
              <a:t>úval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 rot="20903789">
            <a:off x="1047596" y="4292193"/>
            <a:ext cx="632536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Dolnomoravský úval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 rot="21256154">
            <a:off x="2886707" y="5162003"/>
            <a:ext cx="5760640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Dyjskosvratecký</a:t>
            </a:r>
            <a:r>
              <a:rPr lang="cs-CZ" sz="4800" b="1" dirty="0" smtClean="0"/>
              <a:t>  úval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 rot="21188204">
            <a:off x="273561" y="3909888"/>
            <a:ext cx="360040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Podél řeky Moravy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89894" y="6026616"/>
            <a:ext cx="432142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Podél řeky Dyje a Svratky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94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868427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414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1884</TotalTime>
  <Words>195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 KRKONOŠE    </vt:lpstr>
      <vt:lpstr>POHOŘÍ ŠUMAVA</vt:lpstr>
      <vt:lpstr>další pohoří</vt:lpstr>
      <vt:lpstr>POHOŘÍ NA MORAVĚ</vt:lpstr>
      <vt:lpstr>Pahorkatiny </vt:lpstr>
      <vt:lpstr>nížiny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ČR</dc:title>
  <dc:creator>notebookA</dc:creator>
  <cp:lastModifiedBy>Slováková Olga</cp:lastModifiedBy>
  <cp:revision>65</cp:revision>
  <dcterms:created xsi:type="dcterms:W3CDTF">2012-10-13T13:04:28Z</dcterms:created>
  <dcterms:modified xsi:type="dcterms:W3CDTF">2012-12-03T09:11:24Z</dcterms:modified>
</cp:coreProperties>
</file>