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5" r:id="rId3"/>
    <p:sldId id="256" r:id="rId4"/>
    <p:sldId id="258" r:id="rId5"/>
    <p:sldId id="257" r:id="rId6"/>
    <p:sldId id="259" r:id="rId7"/>
    <p:sldId id="260" r:id="rId8"/>
    <p:sldId id="261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971" autoAdjust="0"/>
    <p:restoredTop sz="94660"/>
  </p:normalViewPr>
  <p:slideViewPr>
    <p:cSldViewPr>
      <p:cViewPr>
        <p:scale>
          <a:sx n="66" d="100"/>
          <a:sy n="66" d="100"/>
        </p:scale>
        <p:origin x="-6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VY_32_INOVACE_09_ZEMĚPIS</a:t>
          </a:r>
          <a:r>
            <a:rPr lang="cs-CZ" sz="2000" baseline="0" dirty="0" smtClean="0"/>
            <a:t>	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ŠKOLNÍ BRANDÝS N/L –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 BLAŽÍČKOVÁ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ČR - ŽIVOTNÍ PROSTŘEDÍ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95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5AA27A-5CBB-4B33-BFC0-D54C4499D74E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FF4E606-232F-4927-B69A-D13B6EC6B59B}" type="presOf" srcId="{D1B46980-6531-4606-95E6-44980827E919}" destId="{2BE915AB-18AA-4053-B92C-3BFC9ED204BB}" srcOrd="1" destOrd="0" presId="urn:microsoft.com/office/officeart/2005/8/layout/target3"/>
    <dgm:cxn modelId="{B96CA390-7F8A-44BF-8A9F-BA697ADF4FDD}" type="presOf" srcId="{D1B46980-6531-4606-95E6-44980827E919}" destId="{6140AFEC-043D-4C43-A2F9-D0F5331DF3A3}" srcOrd="0" destOrd="0" presId="urn:microsoft.com/office/officeart/2005/8/layout/target3"/>
    <dgm:cxn modelId="{88479B64-3C84-4603-9EC8-BB9B48D9259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9893DFF-5383-447B-B39B-B567A24445D1}" type="presOf" srcId="{D1D4F407-5343-4D3F-B5B9-D407B03CAEB4}" destId="{AED2198E-93D5-4001-81B4-73124B309672}" srcOrd="1" destOrd="0" presId="urn:microsoft.com/office/officeart/2005/8/layout/target3"/>
    <dgm:cxn modelId="{458CEA36-41B8-4AC1-AF3D-A9193C9E1FB8}" type="presOf" srcId="{D8197B8C-B260-4A16-BDF4-0947B075E274}" destId="{5A5FFA88-C948-4069-8E93-59FA12366E83}" srcOrd="1" destOrd="0" presId="urn:microsoft.com/office/officeart/2005/8/layout/target3"/>
    <dgm:cxn modelId="{912117F1-C217-4C5F-8BAD-259E4B79A2F1}" type="presOf" srcId="{757F3AB3-0718-4624-B441-E567A8F0AB56}" destId="{333A1088-737F-45CB-B68E-254E46348037}" srcOrd="0" destOrd="0" presId="urn:microsoft.com/office/officeart/2005/8/layout/target3"/>
    <dgm:cxn modelId="{8FBE5920-9E22-44B9-8171-66C8470FBDFE}" type="presOf" srcId="{B651F6E3-6281-48DB-9319-2AEAFDAE7572}" destId="{6BB5E863-4638-4E1D-BFDE-399D028AC4ED}" srcOrd="1" destOrd="0" presId="urn:microsoft.com/office/officeart/2005/8/layout/target3"/>
    <dgm:cxn modelId="{454F741B-74C9-4D5C-89DE-F22E6EA32842}" type="presOf" srcId="{D8197B8C-B260-4A16-BDF4-0947B075E274}" destId="{25B08C86-7E15-44DC-BE7F-FFB55DD49D12}" srcOrd="0" destOrd="0" presId="urn:microsoft.com/office/officeart/2005/8/layout/target3"/>
    <dgm:cxn modelId="{AD471F78-88CC-4472-88E6-4BE601760DDE}" type="presOf" srcId="{B651F6E3-6281-48DB-9319-2AEAFDAE7572}" destId="{619D679B-A015-4ECF-8348-D1034C574F40}" srcOrd="0" destOrd="0" presId="urn:microsoft.com/office/officeart/2005/8/layout/target3"/>
    <dgm:cxn modelId="{1DE1B751-8A49-4E4D-8278-059BB3D3A3C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52457E2-3444-4082-B068-2118137717E4}" type="presParOf" srcId="{333A1088-737F-45CB-B68E-254E46348037}" destId="{F5ABB229-8D3B-4694-996A-96F23CF14429}" srcOrd="0" destOrd="0" presId="urn:microsoft.com/office/officeart/2005/8/layout/target3"/>
    <dgm:cxn modelId="{80EC6E72-B631-4B4E-A928-DB056C5E1535}" type="presParOf" srcId="{333A1088-737F-45CB-B68E-254E46348037}" destId="{F41139FD-01EE-4571-8B17-4FB00FC51163}" srcOrd="1" destOrd="0" presId="urn:microsoft.com/office/officeart/2005/8/layout/target3"/>
    <dgm:cxn modelId="{23562D9F-C1F1-477F-9340-BBDC53C2A92E}" type="presParOf" srcId="{333A1088-737F-45CB-B68E-254E46348037}" destId="{D005CE8C-CC26-4C3E-AC11-E15060ECD759}" srcOrd="2" destOrd="0" presId="urn:microsoft.com/office/officeart/2005/8/layout/target3"/>
    <dgm:cxn modelId="{6477C604-D131-46B9-B667-C944DAE5004D}" type="presParOf" srcId="{333A1088-737F-45CB-B68E-254E46348037}" destId="{2C702D82-9B77-49B7-9568-BB8EB47C3372}" srcOrd="3" destOrd="0" presId="urn:microsoft.com/office/officeart/2005/8/layout/target3"/>
    <dgm:cxn modelId="{34AE7B65-8D95-462B-A873-D1E0179867A5}" type="presParOf" srcId="{333A1088-737F-45CB-B68E-254E46348037}" destId="{A52A0455-90FF-4808-ABD0-F02540D31D5A}" srcOrd="4" destOrd="0" presId="urn:microsoft.com/office/officeart/2005/8/layout/target3"/>
    <dgm:cxn modelId="{192A9882-2437-42E1-A8A5-1FCEA3E5FF7B}" type="presParOf" srcId="{333A1088-737F-45CB-B68E-254E46348037}" destId="{6140AFEC-043D-4C43-A2F9-D0F5331DF3A3}" srcOrd="5" destOrd="0" presId="urn:microsoft.com/office/officeart/2005/8/layout/target3"/>
    <dgm:cxn modelId="{0D53D876-EB6A-4078-A3B0-C200A621FC44}" type="presParOf" srcId="{333A1088-737F-45CB-B68E-254E46348037}" destId="{9358AC05-5D7D-4327-9F80-1AD486AEA664}" srcOrd="6" destOrd="0" presId="urn:microsoft.com/office/officeart/2005/8/layout/target3"/>
    <dgm:cxn modelId="{5788908C-39B5-4A18-B567-F55744B6F0E1}" type="presParOf" srcId="{333A1088-737F-45CB-B68E-254E46348037}" destId="{313FC574-E1CD-4FB4-B054-0B805CE0447D}" srcOrd="7" destOrd="0" presId="urn:microsoft.com/office/officeart/2005/8/layout/target3"/>
    <dgm:cxn modelId="{011AFDB2-709B-4439-8D23-E58ED30FF3CE}" type="presParOf" srcId="{333A1088-737F-45CB-B68E-254E46348037}" destId="{619D679B-A015-4ECF-8348-D1034C574F40}" srcOrd="8" destOrd="0" presId="urn:microsoft.com/office/officeart/2005/8/layout/target3"/>
    <dgm:cxn modelId="{919FB7F3-0EBB-4DF3-8602-C9805BD52D01}" type="presParOf" srcId="{333A1088-737F-45CB-B68E-254E46348037}" destId="{322283A8-4A27-4CDA-BAE3-F381106A9174}" srcOrd="9" destOrd="0" presId="urn:microsoft.com/office/officeart/2005/8/layout/target3"/>
    <dgm:cxn modelId="{D382D17A-D456-4F85-9FFB-FA29E397574C}" type="presParOf" srcId="{333A1088-737F-45CB-B68E-254E46348037}" destId="{FFC9F71D-1B4F-4AD9-A4A6-86ADEFC8AF5C}" srcOrd="10" destOrd="0" presId="urn:microsoft.com/office/officeart/2005/8/layout/target3"/>
    <dgm:cxn modelId="{1CA8BF61-A913-40D2-9C46-E466036ABBA4}" type="presParOf" srcId="{333A1088-737F-45CB-B68E-254E46348037}" destId="{25B08C86-7E15-44DC-BE7F-FFB55DD49D12}" srcOrd="11" destOrd="0" presId="urn:microsoft.com/office/officeart/2005/8/layout/target3"/>
    <dgm:cxn modelId="{F9575303-5893-4998-94C6-7EAD15892194}" type="presParOf" srcId="{333A1088-737F-45CB-B68E-254E46348037}" destId="{76644BE8-9D7C-4C09-B250-3D10AF48CBB7}" srcOrd="12" destOrd="0" presId="urn:microsoft.com/office/officeart/2005/8/layout/target3"/>
    <dgm:cxn modelId="{D1FD868A-3CD4-4831-904A-612C9C8E85FD}" type="presParOf" srcId="{333A1088-737F-45CB-B68E-254E46348037}" destId="{EE85B701-7295-41C0-BA7A-34D3756A2AE6}" srcOrd="13" destOrd="0" presId="urn:microsoft.com/office/officeart/2005/8/layout/target3"/>
    <dgm:cxn modelId="{F2E3BF88-7305-4D52-BAB3-89A184D92934}" type="presParOf" srcId="{333A1088-737F-45CB-B68E-254E46348037}" destId="{8BEBB6EC-1DAA-4CAC-8A25-BC0FCBD5DBD5}" srcOrd="14" destOrd="0" presId="urn:microsoft.com/office/officeart/2005/8/layout/target3"/>
    <dgm:cxn modelId="{3481F0F1-B602-4926-96A9-34ED815B32E5}" type="presParOf" srcId="{333A1088-737F-45CB-B68E-254E46348037}" destId="{AED2198E-93D5-4001-81B4-73124B309672}" srcOrd="15" destOrd="0" presId="urn:microsoft.com/office/officeart/2005/8/layout/target3"/>
    <dgm:cxn modelId="{1A1F8F1B-D723-41AD-B21C-270B6BE0AA8C}" type="presParOf" srcId="{333A1088-737F-45CB-B68E-254E46348037}" destId="{2BE915AB-18AA-4053-B92C-3BFC9ED204BB}" srcOrd="16" destOrd="0" presId="urn:microsoft.com/office/officeart/2005/8/layout/target3"/>
    <dgm:cxn modelId="{ED6D583C-90F2-4DF0-9348-6A435FD31F10}" type="presParOf" srcId="{333A1088-737F-45CB-B68E-254E46348037}" destId="{6BB5E863-4638-4E1D-BFDE-399D028AC4ED}" srcOrd="17" destOrd="0" presId="urn:microsoft.com/office/officeart/2005/8/layout/target3"/>
    <dgm:cxn modelId="{0415FA71-7EB3-4753-B620-26E5825C141E}" type="presParOf" srcId="{333A1088-737F-45CB-B68E-254E46348037}" destId="{5A5FFA88-C948-4069-8E93-59FA12366E83}" srcOrd="18" destOrd="0" presId="urn:microsoft.com/office/officeart/2005/8/layout/target3"/>
    <dgm:cxn modelId="{A13C134E-92B4-4A5A-9F7E-29DB83319FF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ŠKOLNÍ BRANDÝS N/L – STARÁ BOLESLAV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 BLAŽÍČKOVÁ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11795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VY_32_INOVACE_09_ZEMĚPIS</a:t>
          </a:r>
          <a:r>
            <a:rPr lang="cs-CZ" sz="2000" kern="1200" baseline="0" dirty="0" smtClean="0"/>
            <a:t>	</a:t>
          </a:r>
        </a:p>
      </dsp:txBody>
      <dsp:txXfrm>
        <a:off x="1211795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ČR - ŽIVOTNÍ PROSTŘEDÍ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457A59-FBF1-480E-858B-80229E27D99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6D72BC-9302-4045-A084-98E14D9E8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57240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458C32-A55E-4726-8118-63E2A04619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6D72BC-9302-4045-A084-98E14D9E828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7100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065D4-A17B-499C-9130-CF8D3E1295C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AB01E-AE71-49D5-8897-6484D6113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168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065D4-A17B-499C-9130-CF8D3E1295C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AB01E-AE71-49D5-8897-6484D6113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120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065D4-A17B-499C-9130-CF8D3E1295C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AB01E-AE71-49D5-8897-6484D6113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2149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065D4-A17B-499C-9130-CF8D3E1295C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AB01E-AE71-49D5-8897-6484D6113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287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065D4-A17B-499C-9130-CF8D3E1295C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AB01E-AE71-49D5-8897-6484D6113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867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065D4-A17B-499C-9130-CF8D3E1295C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AB01E-AE71-49D5-8897-6484D6113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397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065D4-A17B-499C-9130-CF8D3E1295C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AB01E-AE71-49D5-8897-6484D6113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3087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065D4-A17B-499C-9130-CF8D3E1295C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AB01E-AE71-49D5-8897-6484D6113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569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065D4-A17B-499C-9130-CF8D3E1295C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AB01E-AE71-49D5-8897-6484D6113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212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065D4-A17B-499C-9130-CF8D3E1295C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AB01E-AE71-49D5-8897-6484D6113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5221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065D4-A17B-499C-9130-CF8D3E1295C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AB01E-AE71-49D5-8897-6484D6113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18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2065D4-A17B-499C-9130-CF8D3E1295C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5AB01E-AE71-49D5-8897-6484D6113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1453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12" Type="http://schemas.openxmlformats.org/officeDocument/2006/relationships/image" Target="../media/image13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11" Type="http://schemas.openxmlformats.org/officeDocument/2006/relationships/image" Target="../media/image12.wmf"/><Relationship Id="rId5" Type="http://schemas.openxmlformats.org/officeDocument/2006/relationships/image" Target="../media/image6.jpeg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0806618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1"/>
          <p:cNvSpPr txBox="1">
            <a:spLocks noChangeArrowheads="1"/>
          </p:cNvSpPr>
          <p:nvPr/>
        </p:nvSpPr>
        <p:spPr bwMode="auto">
          <a:xfrm>
            <a:off x="323850" y="6165850"/>
            <a:ext cx="87122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Styl výše uvedené tabulky pro doplnění informací k materiálu si můžete zvolit sami. Důležité je dodržet náležitosti v ní uvedené.</a:t>
            </a:r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708400" y="2565400"/>
            <a:ext cx="2584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CZ.1.07/1.4.00/21.0979</a:t>
            </a:r>
          </a:p>
        </p:txBody>
      </p:sp>
    </p:spTree>
    <p:extLst>
      <p:ext uri="{BB962C8B-B14F-4D97-AF65-F5344CB8AC3E}">
        <p14:creationId xmlns:p14="http://schemas.microsoft.com/office/powerpoint/2010/main" val="4270089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 advTm="5000"/>
    </mc:Choice>
    <mc:Fallback xmlns=""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484784"/>
            <a:ext cx="8064896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Vzdělávací oblast:	Člověk a </a:t>
            </a:r>
            <a:r>
              <a:rPr lang="cs-CZ" sz="2400" dirty="0"/>
              <a:t>příroda</a:t>
            </a:r>
            <a:endParaRPr lang="cs-CZ" sz="2400" dirty="0" smtClean="0"/>
          </a:p>
          <a:p>
            <a:r>
              <a:rPr lang="cs-CZ" sz="2400" dirty="0" smtClean="0"/>
              <a:t>Název učiva:       	ČR – životní prostředí</a:t>
            </a:r>
          </a:p>
          <a:p>
            <a:r>
              <a:rPr lang="cs-CZ" sz="2400" dirty="0" smtClean="0"/>
              <a:t>Ročník:			7.ročník</a:t>
            </a:r>
          </a:p>
          <a:p>
            <a:r>
              <a:rPr lang="cs-CZ" sz="2400" dirty="0" smtClean="0"/>
              <a:t>Druh materiálu: 	učební text</a:t>
            </a:r>
          </a:p>
          <a:p>
            <a:r>
              <a:rPr lang="cs-CZ" sz="2400" dirty="0" smtClean="0"/>
              <a:t>Obsah učiva:		Co patří do životního prostředí,  				poškozování životního prostředí, vliv 				člověka na životní prostředí</a:t>
            </a:r>
          </a:p>
          <a:p>
            <a:endParaRPr lang="cs-CZ" dirty="0" smtClean="0"/>
          </a:p>
          <a:p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1815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 advTm="5000"/>
    </mc:Choice>
    <mc:Fallback xmlns=""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620688"/>
            <a:ext cx="8424936" cy="1470025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6000" b="1" dirty="0" smtClean="0"/>
              <a:t>NAŠE ŽIVOTNÍ PROSTŘEDÍ</a:t>
            </a:r>
            <a:endParaRPr lang="cs-CZ" sz="60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564904"/>
            <a:ext cx="3240360" cy="2430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15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480720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5300" b="1" dirty="0" smtClean="0"/>
              <a:t/>
            </a:r>
            <a:br>
              <a:rPr lang="cs-CZ" sz="5300" b="1" dirty="0" smtClean="0"/>
            </a:br>
            <a:r>
              <a:rPr lang="cs-CZ" sz="5300" b="1" dirty="0"/>
              <a:t/>
            </a:r>
            <a:br>
              <a:rPr lang="cs-CZ" sz="5300" b="1" dirty="0"/>
            </a:br>
            <a:r>
              <a:rPr lang="cs-CZ" sz="5300" b="1" dirty="0" smtClean="0"/>
              <a:t>Člověk </a:t>
            </a:r>
            <a:r>
              <a:rPr lang="cs-CZ" sz="5300" b="1" dirty="0"/>
              <a:t>si své životní prostředí </a:t>
            </a:r>
            <a:r>
              <a:rPr lang="cs-CZ" sz="5300" b="1" dirty="0" smtClean="0"/>
              <a:t/>
            </a:r>
            <a:br>
              <a:rPr lang="cs-CZ" sz="5300" b="1" dirty="0" smtClean="0"/>
            </a:br>
            <a:r>
              <a:rPr lang="cs-CZ" sz="6700" b="1" dirty="0" smtClean="0"/>
              <a:t>přizpůsobuje</a:t>
            </a:r>
            <a:r>
              <a:rPr lang="cs-CZ" sz="5300" b="1" dirty="0" smtClean="0"/>
              <a:t> </a:t>
            </a:r>
            <a:br>
              <a:rPr lang="cs-CZ" sz="5300" b="1" dirty="0" smtClean="0"/>
            </a:br>
            <a:r>
              <a:rPr lang="cs-CZ" sz="6700" b="1" dirty="0" smtClean="0"/>
              <a:t>ovlivňuje</a:t>
            </a:r>
            <a:br>
              <a:rPr lang="cs-CZ" sz="6700" b="1" dirty="0" smtClean="0"/>
            </a:br>
            <a:r>
              <a:rPr lang="cs-CZ" sz="6700" b="1" dirty="0" smtClean="0"/>
              <a:t> </a:t>
            </a:r>
            <a:r>
              <a:rPr lang="cs-CZ" sz="6700" b="1" dirty="0"/>
              <a:t>mění </a:t>
            </a:r>
            <a:r>
              <a:rPr lang="cs-CZ" sz="5300" b="1" dirty="0"/>
              <a:t/>
            </a:r>
            <a:br>
              <a:rPr lang="cs-CZ" sz="5300" b="1" dirty="0"/>
            </a:br>
            <a:r>
              <a:rPr lang="cs-CZ" b="1" dirty="0"/>
              <a:t>a také </a:t>
            </a:r>
            <a:r>
              <a:rPr lang="cs-CZ" sz="5300" b="1" dirty="0" smtClean="0"/>
              <a:t/>
            </a:r>
            <a:br>
              <a:rPr lang="cs-CZ" sz="5300" b="1" dirty="0" smtClean="0"/>
            </a:br>
            <a:r>
              <a:rPr lang="cs-CZ" sz="7300" b="1" dirty="0" smtClean="0"/>
              <a:t>poškozuje</a:t>
            </a:r>
            <a:r>
              <a:rPr lang="cs-CZ" sz="8900" b="1" dirty="0"/>
              <a:t>.</a:t>
            </a:r>
            <a:r>
              <a:rPr lang="cs-CZ" sz="6700" b="1" dirty="0"/>
              <a:t/>
            </a:r>
            <a:br>
              <a:rPr lang="cs-CZ" sz="6700" b="1" dirty="0"/>
            </a:br>
            <a:r>
              <a:rPr lang="cs-CZ" b="1" dirty="0"/>
              <a:t> 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6853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800" b="1" dirty="0" smtClean="0"/>
              <a:t>Součásti životního prostředí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9984" y="2429272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2056" name="Obrázek 12" descr="Popis: C:\Users\notebookA\AppData\Local\Microsoft\Windows\Temporary Internet Files\Content.IE5\F1QH0QLI\MC9000535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8351" y="4180252"/>
            <a:ext cx="1251411" cy="1120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Obrázek 13" descr="Popis: C:\Users\notebookA\AppData\Local\Microsoft\Windows\Temporary Internet Files\Content.IE5\190BQGHN\MC90043894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1930" y="2120050"/>
            <a:ext cx="1139815" cy="1085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Obrázek 19" descr="Popis: C:\Program Files (x86)\Microsoft Office\MEDIA\CAGCAT10\j030493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1862" y="1828868"/>
            <a:ext cx="871538" cy="79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Obrázek 20" descr="Popis: C:\Users\notebookA\AppData\Local\Microsoft\Windows\Temporary Internet Files\Content.IE5\190BQGHN\MP90044658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373" y="2627380"/>
            <a:ext cx="887413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Obrázek 23" descr="Popis: C:\Users\notebookA\AppData\Local\Microsoft\Windows\Temporary Internet Files\Content.IE5\6ZQSJ219\MP900145950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772" y="1592263"/>
            <a:ext cx="1494170" cy="988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Obrázek 14" descr="Popis: C:\Users\notebookA\AppData\Local\Microsoft\Windows\Temporary Internet Files\Content.IE5\U3R3A788\MC9004080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5498" y="3201864"/>
            <a:ext cx="1158875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Obrázek 15" descr="Popis: C:\Users\notebookA\AppData\Local\Microsoft\Windows\Temporary Internet Files\Content.IE5\VZXEQDE5\MC90007121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1931" y="3806180"/>
            <a:ext cx="1404937" cy="1074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Obrázek 17" descr="Popis: C:\Users\notebookA\AppData\Local\Microsoft\Windows\Temporary Internet Files\Content.IE5\190BQGHN\MC90036054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1613" y="3313181"/>
            <a:ext cx="1266510" cy="1266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Obrázek 16" descr="Popis: C:\Users\notebookA\AppData\Local\Microsoft\Windows\Temporary Internet Files\Content.IE5\AXE8HT03\MC90005356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1279" y="4806523"/>
            <a:ext cx="1349545" cy="1622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Obrázek 18" descr="Popis: C:\Program Files (x86)\Microsoft Office\MEDIA\CAGCAT10\j0332364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4388" y="1966927"/>
            <a:ext cx="990600" cy="798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Obrázek 22" descr="Popis: C:\Users\notebookA\AppData\Local\Microsoft\Windows\Temporary Internet Files\Content.IE5\2KLV417R\MP900399644[1]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3393" y="5070170"/>
            <a:ext cx="1797714" cy="1095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12"/>
          <p:cNvSpPr>
            <a:spLocks noChangeArrowheads="1"/>
          </p:cNvSpPr>
          <p:nvPr/>
        </p:nvSpPr>
        <p:spPr bwMode="auto">
          <a:xfrm>
            <a:off x="152400" y="54429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74461" y="1534319"/>
            <a:ext cx="3647469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OVZDUŠÍ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0070C0"/>
                </a:solidFill>
              </a:rPr>
              <a:t>VODA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HORNINY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PŮDA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ORGANISMY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b="1" dirty="0" smtClean="0">
                <a:solidFill>
                  <a:schemeClr val="accent4">
                    <a:lumMod val="75000"/>
                  </a:schemeClr>
                </a:solidFill>
              </a:rPr>
              <a:t>EKOSYSTÉMY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00B050"/>
                </a:solidFill>
              </a:rPr>
              <a:t>ENERGIE</a:t>
            </a:r>
            <a:endParaRPr lang="cs-CZ" sz="4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011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800" b="1" dirty="0" smtClean="0"/>
              <a:t>Jak člověk působí na krajinu ?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2907" y="1634326"/>
            <a:ext cx="8428711" cy="1138773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Těží suroviny  - uhlí, rudy, kámen, písek, …</a:t>
            </a:r>
            <a:endParaRPr lang="cs-CZ" sz="4000" b="1" dirty="0" smtClean="0"/>
          </a:p>
          <a:p>
            <a:r>
              <a:rPr lang="cs-CZ" sz="3200" b="1" dirty="0" smtClean="0"/>
              <a:t>Suroviny </a:t>
            </a:r>
            <a:r>
              <a:rPr lang="cs-CZ" sz="3200" b="1" dirty="0"/>
              <a:t>zpracovává v </a:t>
            </a:r>
            <a:r>
              <a:rPr lang="cs-CZ" sz="3200" b="1" dirty="0" smtClean="0"/>
              <a:t>továrnách.</a:t>
            </a:r>
            <a:endParaRPr lang="cs-CZ" sz="3200" b="1" dirty="0"/>
          </a:p>
        </p:txBody>
      </p:sp>
      <p:pic>
        <p:nvPicPr>
          <p:cNvPr id="3073" name="Obrázek 6" descr="Popis: C:\Users\notebookA\AppData\Local\Microsoft\Windows\Temporary Internet Files\Content.IE5\F1QH0QLI\MC9000562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3201416"/>
            <a:ext cx="857250" cy="655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Obrázek 24" descr="Popis: C:\Users\notebookA\AppData\Local\Microsoft\Windows\Temporary Internet Files\Content.IE5\0JVK29QA\MP90043405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497" y="4005064"/>
            <a:ext cx="1418779" cy="1164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Obrázek 25" descr="Popis: C:\Users\notebookA\AppData\Local\Microsoft\Windows\Temporary Internet Files\Content.IE5\LF67EQ7N\MP90040695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8375" y="5013176"/>
            <a:ext cx="2377020" cy="1584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Obrázek 5" descr="Popis: C:\Users\notebookA\AppData\Local\Microsoft\Windows\Temporary Internet Files\Content.IE5\DFX46FHA\MC9003113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0867" y="2614229"/>
            <a:ext cx="1403631" cy="1018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Obrázek 1" descr="Popis: C:\Program Files (x86)\Microsoft Office\MEDIA\CAGCAT10\j0285360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9503" y="1634326"/>
            <a:ext cx="1032961" cy="1278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0" y="-3403157"/>
            <a:ext cx="312906" cy="7263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cs-CZ" sz="2000" b="1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cs-CZ" sz="2000" b="1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cs-CZ" sz="2000" b="1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cs-CZ" sz="2000" b="1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cs-CZ" sz="2000" b="1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cs-CZ" sz="2000" b="1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cs-CZ" sz="2000" b="1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cs-CZ" sz="2000" b="1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cs-CZ" sz="2000" b="1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cs-CZ" sz="2000" b="1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cs-CZ" sz="2000" b="1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6881" y="2863612"/>
            <a:ext cx="5031233" cy="95410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Továrny produkují zplodiny</a:t>
            </a:r>
            <a:r>
              <a:rPr lang="cs-CZ" sz="2000" b="1" dirty="0" smtClean="0"/>
              <a:t> </a:t>
            </a:r>
          </a:p>
          <a:p>
            <a:r>
              <a:rPr lang="cs-CZ" sz="2800" b="1" dirty="0" smtClean="0"/>
              <a:t>– kouř, popílek, odpadní vody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3412" y="5445404"/>
            <a:ext cx="4674702" cy="1077218"/>
          </a:xfrm>
          <a:prstGeom prst="rect">
            <a:avLst/>
          </a:prstGeom>
          <a:blipFill>
            <a:blip r:embed="rId7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Odpad se hromadí </a:t>
            </a:r>
          </a:p>
          <a:p>
            <a:r>
              <a:rPr lang="cs-CZ" sz="3200" b="1" dirty="0" smtClean="0"/>
              <a:t>na obrovských skládkách.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40763" y="3895768"/>
            <a:ext cx="5134742" cy="107721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Auta zamořují  výfukovými </a:t>
            </a:r>
          </a:p>
          <a:p>
            <a:r>
              <a:rPr lang="cs-CZ" sz="3200" b="1" dirty="0" smtClean="0"/>
              <a:t>plyny  ovzduší.</a:t>
            </a:r>
          </a:p>
        </p:txBody>
      </p:sp>
    </p:spTree>
    <p:extLst>
      <p:ext uri="{BB962C8B-B14F-4D97-AF65-F5344CB8AC3E}">
        <p14:creationId xmlns:p14="http://schemas.microsoft.com/office/powerpoint/2010/main" val="4022609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15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98651" y="1689210"/>
            <a:ext cx="5845349" cy="132343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8000" b="1" dirty="0" smtClean="0"/>
              <a:t>Třídit odpad</a:t>
            </a:r>
            <a:endParaRPr lang="cs-CZ" sz="8000" b="1" dirty="0"/>
          </a:p>
        </p:txBody>
      </p:sp>
      <p:pic>
        <p:nvPicPr>
          <p:cNvPr id="5" name="Obrázek 4" descr="C:\Users\notebookA\AppData\Local\Microsoft\Windows\Temporary Internet Files\Content.IE5\F1QH0QLI\MC900343563[1].wmf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47245"/>
            <a:ext cx="2736304" cy="160737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8000" b="1" dirty="0" smtClean="0"/>
              <a:t>Lidé by měli více…</a:t>
            </a:r>
            <a:endParaRPr lang="cs-CZ" sz="8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3" y="3501008"/>
            <a:ext cx="5616625" cy="1323439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8000" b="1" dirty="0" smtClean="0"/>
              <a:t>Šetřit energií</a:t>
            </a:r>
            <a:endParaRPr lang="cs-CZ" sz="8000" b="1" dirty="0"/>
          </a:p>
        </p:txBody>
      </p:sp>
      <p:pic>
        <p:nvPicPr>
          <p:cNvPr id="9" name="Obrázek 8" descr="C:\Users\notebookA\AppData\Local\Microsoft\Windows\Temporary Internet Files\Content.IE5\6ZQSJ219\MC900295071[1].wmf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706839" y="3044238"/>
            <a:ext cx="1872209" cy="206703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extovéPole 9"/>
          <p:cNvSpPr txBox="1"/>
          <p:nvPr/>
        </p:nvSpPr>
        <p:spPr>
          <a:xfrm>
            <a:off x="2915816" y="5229201"/>
            <a:ext cx="5616624" cy="132343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8000" b="1" dirty="0" smtClean="0"/>
              <a:t>Šetřit vodou</a:t>
            </a:r>
            <a:endParaRPr lang="cs-CZ" sz="8000" b="1" dirty="0"/>
          </a:p>
        </p:txBody>
      </p:sp>
      <p:pic>
        <p:nvPicPr>
          <p:cNvPr id="11" name="Obrázek 10" descr="C:\Users\notebookA\AppData\Local\Microsoft\Windows\Temporary Internet Files\Content.IE5\DFX46FHA\MC900055208[1].wmf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824447"/>
            <a:ext cx="1843648" cy="155858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79017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0727753">
            <a:off x="948335" y="877058"/>
            <a:ext cx="4608512" cy="2123658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 neplýtvat  potravinami</a:t>
            </a:r>
            <a:endParaRPr lang="cs-CZ" sz="6600" b="1" dirty="0"/>
          </a:p>
        </p:txBody>
      </p:sp>
      <p:pic>
        <p:nvPicPr>
          <p:cNvPr id="3" name="Obrázek 2" descr="C:\Users\notebookA\AppData\Local\Microsoft\Windows\Temporary Internet Files\Content.IE5\LF67EQ7N\MC900295944[1].wmf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90614">
            <a:off x="4021414" y="2992568"/>
            <a:ext cx="3456384" cy="290935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22421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1637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</TotalTime>
  <Words>133</Words>
  <Application>Microsoft Office PowerPoint</Application>
  <PresentationFormat>Předvádění na obrazovce (4:3)</PresentationFormat>
  <Paragraphs>63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NAŠE ŽIVOTNÍ PROSTŘEDÍ</vt:lpstr>
      <vt:lpstr>  Člověk si své životní prostředí  přizpůsobuje  ovlivňuje  mění  a také  poškozuje.   </vt:lpstr>
      <vt:lpstr>Součásti životního prostředí</vt:lpstr>
      <vt:lpstr>Jak člověk působí na krajinu ?</vt:lpstr>
      <vt:lpstr>Lidé by měli více…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notebookA</dc:creator>
  <cp:lastModifiedBy>reditelka</cp:lastModifiedBy>
  <cp:revision>28</cp:revision>
  <dcterms:created xsi:type="dcterms:W3CDTF">2012-10-25T14:59:42Z</dcterms:created>
  <dcterms:modified xsi:type="dcterms:W3CDTF">2012-11-23T13:13:15Z</dcterms:modified>
</cp:coreProperties>
</file>