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- Praha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5BFAF5A-7709-4803-94F0-E4C25364F3B4}" type="presOf" srcId="{D1D4F407-5343-4D3F-B5B9-D407B03CAEB4}" destId="{D005CE8C-CC26-4C3E-AC11-E15060ECD759}" srcOrd="0" destOrd="0" presId="urn:microsoft.com/office/officeart/2005/8/layout/target3"/>
    <dgm:cxn modelId="{AD3F1BDE-6D7B-447D-8B77-5377A5FFFC07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D759C47-152C-40F6-9FBA-B74FEE6A90F1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86209AC-7154-4FC8-8123-DC9D9E07A17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26074F-AD1E-46E0-9F39-E59ACE5DDB14}" type="presOf" srcId="{D8197B8C-B260-4A16-BDF4-0947B075E274}" destId="{5A5FFA88-C948-4069-8E93-59FA12366E83}" srcOrd="1" destOrd="0" presId="urn:microsoft.com/office/officeart/2005/8/layout/target3"/>
    <dgm:cxn modelId="{EBBE7696-6964-4570-81C3-5E8E5D5C2E2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150B1D-4410-4D62-ACDF-CF6A84B8838B}" type="presOf" srcId="{4C35D32F-0EAB-4CD7-82EE-45574DC2A586}" destId="{8BEBB6EC-1DAA-4CAC-8A25-BC0FCBD5DBD5}" srcOrd="0" destOrd="0" presId="urn:microsoft.com/office/officeart/2005/8/layout/target3"/>
    <dgm:cxn modelId="{2D5AEC33-77AD-41A4-98B3-5601F44FC13F}" type="presOf" srcId="{4C35D32F-0EAB-4CD7-82EE-45574DC2A586}" destId="{890E4F0B-2866-4A3F-A3C7-2A14B1797930}" srcOrd="1" destOrd="0" presId="urn:microsoft.com/office/officeart/2005/8/layout/target3"/>
    <dgm:cxn modelId="{C54FA2C7-D3E8-4A5F-A2BC-99645DB5BEF6}" type="presOf" srcId="{D1B46980-6531-4606-95E6-44980827E919}" destId="{2BE915AB-18AA-4053-B92C-3BFC9ED204BB}" srcOrd="1" destOrd="0" presId="urn:microsoft.com/office/officeart/2005/8/layout/target3"/>
    <dgm:cxn modelId="{54973E9A-A5D4-44B4-86AA-F5FB402C03BF}" type="presOf" srcId="{D1B46980-6531-4606-95E6-44980827E919}" destId="{6140AFEC-043D-4C43-A2F9-D0F5331DF3A3}" srcOrd="0" destOrd="0" presId="urn:microsoft.com/office/officeart/2005/8/layout/target3"/>
    <dgm:cxn modelId="{FE3DCAC5-1373-4684-81F0-3F08102777E3}" type="presOf" srcId="{D1D4F407-5343-4D3F-B5B9-D407B03CAEB4}" destId="{AED2198E-93D5-4001-81B4-73124B309672}" srcOrd="1" destOrd="0" presId="urn:microsoft.com/office/officeart/2005/8/layout/target3"/>
    <dgm:cxn modelId="{636D705B-4632-4276-AEDC-08BCFE005825}" type="presParOf" srcId="{333A1088-737F-45CB-B68E-254E46348037}" destId="{F5ABB229-8D3B-4694-996A-96F23CF14429}" srcOrd="0" destOrd="0" presId="urn:microsoft.com/office/officeart/2005/8/layout/target3"/>
    <dgm:cxn modelId="{599A0A25-B192-40B1-A241-86E451E1B674}" type="presParOf" srcId="{333A1088-737F-45CB-B68E-254E46348037}" destId="{F41139FD-01EE-4571-8B17-4FB00FC51163}" srcOrd="1" destOrd="0" presId="urn:microsoft.com/office/officeart/2005/8/layout/target3"/>
    <dgm:cxn modelId="{8DC9EF6F-0ECF-4C27-87AD-94245EC5C3AF}" type="presParOf" srcId="{333A1088-737F-45CB-B68E-254E46348037}" destId="{D005CE8C-CC26-4C3E-AC11-E15060ECD759}" srcOrd="2" destOrd="0" presId="urn:microsoft.com/office/officeart/2005/8/layout/target3"/>
    <dgm:cxn modelId="{107D2560-AED2-449E-8B6E-5790DEC6C99A}" type="presParOf" srcId="{333A1088-737F-45CB-B68E-254E46348037}" destId="{2C702D82-9B77-49B7-9568-BB8EB47C3372}" srcOrd="3" destOrd="0" presId="urn:microsoft.com/office/officeart/2005/8/layout/target3"/>
    <dgm:cxn modelId="{E010C75D-AD05-4699-9FBF-73FD8B7CFC2C}" type="presParOf" srcId="{333A1088-737F-45CB-B68E-254E46348037}" destId="{A52A0455-90FF-4808-ABD0-F02540D31D5A}" srcOrd="4" destOrd="0" presId="urn:microsoft.com/office/officeart/2005/8/layout/target3"/>
    <dgm:cxn modelId="{1928D9A3-D21F-4F10-9D46-776944A19823}" type="presParOf" srcId="{333A1088-737F-45CB-B68E-254E46348037}" destId="{6140AFEC-043D-4C43-A2F9-D0F5331DF3A3}" srcOrd="5" destOrd="0" presId="urn:microsoft.com/office/officeart/2005/8/layout/target3"/>
    <dgm:cxn modelId="{74225103-AE4D-4763-947A-C73E91B8B325}" type="presParOf" srcId="{333A1088-737F-45CB-B68E-254E46348037}" destId="{9358AC05-5D7D-4327-9F80-1AD486AEA664}" srcOrd="6" destOrd="0" presId="urn:microsoft.com/office/officeart/2005/8/layout/target3"/>
    <dgm:cxn modelId="{87376FAE-437C-43FB-AE64-F63BAA02927B}" type="presParOf" srcId="{333A1088-737F-45CB-B68E-254E46348037}" destId="{313FC574-E1CD-4FB4-B054-0B805CE0447D}" srcOrd="7" destOrd="0" presId="urn:microsoft.com/office/officeart/2005/8/layout/target3"/>
    <dgm:cxn modelId="{89F36245-4C0E-4218-80AD-67657BD00927}" type="presParOf" srcId="{333A1088-737F-45CB-B68E-254E46348037}" destId="{619D679B-A015-4ECF-8348-D1034C574F40}" srcOrd="8" destOrd="0" presId="urn:microsoft.com/office/officeart/2005/8/layout/target3"/>
    <dgm:cxn modelId="{087C2D33-79AC-43E1-B3F6-B9B4E84FC58B}" type="presParOf" srcId="{333A1088-737F-45CB-B68E-254E46348037}" destId="{322283A8-4A27-4CDA-BAE3-F381106A9174}" srcOrd="9" destOrd="0" presId="urn:microsoft.com/office/officeart/2005/8/layout/target3"/>
    <dgm:cxn modelId="{533D3BEA-491E-4085-93DE-BAEFEABEF8DE}" type="presParOf" srcId="{333A1088-737F-45CB-B68E-254E46348037}" destId="{FFC9F71D-1B4F-4AD9-A4A6-86ADEFC8AF5C}" srcOrd="10" destOrd="0" presId="urn:microsoft.com/office/officeart/2005/8/layout/target3"/>
    <dgm:cxn modelId="{BAF70A74-6DB8-4B10-BC17-6721BE853C8B}" type="presParOf" srcId="{333A1088-737F-45CB-B68E-254E46348037}" destId="{25B08C86-7E15-44DC-BE7F-FFB55DD49D12}" srcOrd="11" destOrd="0" presId="urn:microsoft.com/office/officeart/2005/8/layout/target3"/>
    <dgm:cxn modelId="{F83258AC-3E2D-4813-AABD-F8EB78DCE877}" type="presParOf" srcId="{333A1088-737F-45CB-B68E-254E46348037}" destId="{76644BE8-9D7C-4C09-B250-3D10AF48CBB7}" srcOrd="12" destOrd="0" presId="urn:microsoft.com/office/officeart/2005/8/layout/target3"/>
    <dgm:cxn modelId="{B33FB2A7-37B4-4C62-81F0-9F37658FC0F7}" type="presParOf" srcId="{333A1088-737F-45CB-B68E-254E46348037}" destId="{EE85B701-7295-41C0-BA7A-34D3756A2AE6}" srcOrd="13" destOrd="0" presId="urn:microsoft.com/office/officeart/2005/8/layout/target3"/>
    <dgm:cxn modelId="{897312C8-8FF8-446E-A6F4-325615EAF655}" type="presParOf" srcId="{333A1088-737F-45CB-B68E-254E46348037}" destId="{8BEBB6EC-1DAA-4CAC-8A25-BC0FCBD5DBD5}" srcOrd="14" destOrd="0" presId="urn:microsoft.com/office/officeart/2005/8/layout/target3"/>
    <dgm:cxn modelId="{B3F38650-4819-43BE-AED2-CCA8F7B4ABFA}" type="presParOf" srcId="{333A1088-737F-45CB-B68E-254E46348037}" destId="{AED2198E-93D5-4001-81B4-73124B309672}" srcOrd="15" destOrd="0" presId="urn:microsoft.com/office/officeart/2005/8/layout/target3"/>
    <dgm:cxn modelId="{C530423E-0437-432C-8A4F-A87DED17418B}" type="presParOf" srcId="{333A1088-737F-45CB-B68E-254E46348037}" destId="{2BE915AB-18AA-4053-B92C-3BFC9ED204BB}" srcOrd="16" destOrd="0" presId="urn:microsoft.com/office/officeart/2005/8/layout/target3"/>
    <dgm:cxn modelId="{09144B4E-93BD-473A-957D-B2D4EE8D5228}" type="presParOf" srcId="{333A1088-737F-45CB-B68E-254E46348037}" destId="{6BB5E863-4638-4E1D-BFDE-399D028AC4ED}" srcOrd="17" destOrd="0" presId="urn:microsoft.com/office/officeart/2005/8/layout/target3"/>
    <dgm:cxn modelId="{33DDD828-2249-4F35-8330-5F581CBD6612}" type="presParOf" srcId="{333A1088-737F-45CB-B68E-254E46348037}" destId="{5A5FFA88-C948-4069-8E93-59FA12366E83}" srcOrd="18" destOrd="0" presId="urn:microsoft.com/office/officeart/2005/8/layout/target3"/>
    <dgm:cxn modelId="{3A3B55C6-876F-403F-9433-1F53B75226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- Praha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C96B2-FF55-4156-A741-86BAB10D0206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B6A32B-096E-4CE1-92D9-D3E930597E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5099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B6A32B-096E-4CE1-92D9-D3E930597E9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804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954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2053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5055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2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251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652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9978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8314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037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70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3438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7F4BC-E202-499E-8E98-73E68609A48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1256E-0646-47D1-83C6-8CCA17562E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0964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838932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275011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ČR – Praha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základní informace o Praze</a:t>
            </a:r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4081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844824"/>
            <a:ext cx="5688632" cy="2646878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/>
              <a:t>Praha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256304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704856" cy="144016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000" b="1" dirty="0" smtClean="0"/>
              <a:t>Hlavní  město  Praha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76328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B050"/>
                </a:solidFill>
              </a:rPr>
              <a:t>Praha je největší město 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      v celé České republice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 přes milion obyvatel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Je oblíbená turisty pro svou historii a velké množství památek.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4073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Které úřady sídlí v </a:t>
            </a:r>
            <a:r>
              <a:rPr lang="cs-CZ" sz="5400" b="1" dirty="0" smtClean="0"/>
              <a:t>Praze?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2728" y="1941585"/>
            <a:ext cx="1883327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Vláda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3668286"/>
            <a:ext cx="3096344" cy="150810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Poslanecká</a:t>
            </a: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sněmovna</a:t>
            </a: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2772582"/>
            <a:ext cx="187220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Senát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61879" y="5157192"/>
            <a:ext cx="4968552" cy="132343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Sídlo </a:t>
            </a:r>
          </a:p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prezidenta republiky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6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498178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b="1" dirty="0" smtClean="0"/>
              <a:t>Praha má mnoho </a:t>
            </a:r>
            <a:br>
              <a:rPr lang="cs-CZ" sz="5400" b="1" dirty="0" smtClean="0"/>
            </a:br>
            <a:r>
              <a:rPr lang="cs-CZ" sz="5400" b="1" dirty="0" smtClean="0"/>
              <a:t>historických památek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 rot="20228334">
            <a:off x="170033" y="1798243"/>
            <a:ext cx="1607385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Určitě některé znáš ..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373834"/>
            <a:ext cx="2330159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Pražský </a:t>
            </a:r>
          </a:p>
          <a:p>
            <a:pPr algn="ctr"/>
            <a:r>
              <a:rPr lang="cs-CZ" sz="3600" b="1" dirty="0" smtClean="0"/>
              <a:t>hrad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49831" y="2266536"/>
            <a:ext cx="1611621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Karlův most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92146" y="3250725"/>
            <a:ext cx="2292222" cy="1569660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Chrám </a:t>
            </a:r>
          </a:p>
          <a:p>
            <a:pPr algn="ctr"/>
            <a:r>
              <a:rPr lang="cs-CZ" sz="3200" b="1" dirty="0" smtClean="0"/>
              <a:t>Svatého </a:t>
            </a:r>
          </a:p>
          <a:p>
            <a:pPr algn="ctr"/>
            <a:r>
              <a:rPr lang="cs-CZ" sz="3200" b="1" dirty="0" smtClean="0"/>
              <a:t>Víta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74164"/>
            <a:ext cx="4360953" cy="144655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Staroměstský orloj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4873" y="3496946"/>
            <a:ext cx="1656260" cy="10772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N</a:t>
            </a:r>
            <a:r>
              <a:rPr lang="cs-CZ" sz="3200" b="1" dirty="0" smtClean="0"/>
              <a:t>árodní </a:t>
            </a:r>
          </a:p>
          <a:p>
            <a:pPr algn="ctr"/>
            <a:r>
              <a:rPr lang="cs-CZ" sz="3200" b="1" dirty="0" smtClean="0"/>
              <a:t>divadlo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92144" y="4820385"/>
            <a:ext cx="2724271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Karlova Univerzita</a:t>
            </a:r>
            <a:endParaRPr lang="cs-CZ" sz="3600" b="1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1632150" y="2465989"/>
            <a:ext cx="2305201" cy="901845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955565" y="1916832"/>
            <a:ext cx="1636579" cy="288032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592145" y="1916832"/>
            <a:ext cx="2292223" cy="1333893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6093296"/>
            <a:ext cx="8136904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995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Mnohé stavby založil Karel IV.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4"/>
            <a:ext cx="3384376" cy="769441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Karlův most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7272" y="3057248"/>
            <a:ext cx="4536504" cy="769441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Univerzita</a:t>
            </a:r>
            <a:r>
              <a:rPr lang="cs-CZ" sz="4000" b="1" dirty="0" smtClean="0"/>
              <a:t> </a:t>
            </a:r>
            <a:r>
              <a:rPr lang="cs-CZ" sz="4400" b="1" dirty="0" smtClean="0"/>
              <a:t>Karlova</a:t>
            </a:r>
            <a:endParaRPr lang="cs-CZ" sz="4400" b="1" dirty="0"/>
          </a:p>
        </p:txBody>
      </p:sp>
      <p:pic>
        <p:nvPicPr>
          <p:cNvPr id="2050" name="Picture 2" descr="C:\Users\reditelka\AppData\Local\Microsoft\Windows\Temporary Internet Files\Content.IE5\GLB0M2OL\MC900398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26689"/>
            <a:ext cx="2685342" cy="212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4288" y="5596233"/>
            <a:ext cx="1479054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</a:t>
            </a:r>
            <a:r>
              <a:rPr lang="cs-CZ" sz="3600" b="1" dirty="0" smtClean="0"/>
              <a:t>. 1348</a:t>
            </a:r>
            <a:endParaRPr lang="cs-CZ" sz="3600" b="1" dirty="0"/>
          </a:p>
        </p:txBody>
      </p:sp>
      <p:pic>
        <p:nvPicPr>
          <p:cNvPr id="2052" name="Picture 4" descr="C:\Users\reditelka\AppData\Local\Microsoft\Windows\Temporary Internet Files\Content.IE5\ZJZNRQZI\MP9004279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183" y="3057248"/>
            <a:ext cx="2297162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4615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Pražský orloj</a:t>
            </a:r>
            <a:endParaRPr lang="cs-CZ" sz="6600" b="1" dirty="0"/>
          </a:p>
        </p:txBody>
      </p:sp>
      <p:pic>
        <p:nvPicPr>
          <p:cNvPr id="4098" name="Picture 2" descr="C:\Users\reditelka\AppData\Local\Microsoft\Windows\Temporary Internet Files\Content.IE5\4X2GBVWW\MP9004424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5873" y="2204864"/>
            <a:ext cx="5551073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520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b="1" dirty="0" smtClean="0"/>
              <a:t>Pražský hrad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 rot="20811809">
            <a:off x="607605" y="2412454"/>
            <a:ext cx="6984776" cy="769441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/>
              <a:t>Je dominantou Prahy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 rot="20775167">
            <a:off x="2004191" y="3673085"/>
            <a:ext cx="5184576" cy="830997"/>
          </a:xfrm>
          <a:prstGeom prst="rect">
            <a:avLst/>
          </a:prstGeom>
          <a:solidFill>
            <a:srgbClr val="CCFFFF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/>
              <a:t>Sídlo </a:t>
            </a:r>
            <a:r>
              <a:rPr lang="cs-CZ" sz="4800" b="1" dirty="0" smtClean="0"/>
              <a:t>prezidenta</a:t>
            </a:r>
            <a:endParaRPr lang="cs-CZ" sz="4000" b="1" dirty="0"/>
          </a:p>
        </p:txBody>
      </p:sp>
      <p:pic>
        <p:nvPicPr>
          <p:cNvPr id="3077" name="Picture 5" descr="C:\Users\reditelka\AppData\Local\Microsoft\Windows\Temporary Internet Files\Content.IE5\LQJ7CROL\MP90043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3056384" cy="204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014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Moderní současné stavby v Praze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2753915"/>
            <a:ext cx="5832648" cy="769441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Televizní věž na Žižkově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498840"/>
            <a:ext cx="3577520" cy="769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Sazka Aréna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930767"/>
            <a:ext cx="3960440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Tančící dům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5676" y="4292797"/>
            <a:ext cx="7488832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Letiště Václava Havla v Ruzyni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84804" y="5062238"/>
            <a:ext cx="2206328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metro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150017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Prahou protéká řeka Vltava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924944"/>
            <a:ext cx="8568952" cy="34163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Přes Vltavu jsou postaveny </a:t>
            </a:r>
          </a:p>
          <a:p>
            <a:pPr algn="ctr"/>
            <a:r>
              <a:rPr lang="cs-CZ" sz="4400" b="1" dirty="0" smtClean="0"/>
              <a:t>mosty.</a:t>
            </a:r>
          </a:p>
          <a:p>
            <a:pPr algn="ctr"/>
            <a:r>
              <a:rPr lang="cs-CZ" sz="4400" b="1" dirty="0" smtClean="0"/>
              <a:t>Nejznámější je </a:t>
            </a:r>
          </a:p>
          <a:p>
            <a:pPr algn="ctr"/>
            <a:r>
              <a:rPr lang="cs-CZ" sz="6600" b="1" dirty="0" smtClean="0"/>
              <a:t>Karlův most.</a:t>
            </a:r>
          </a:p>
          <a:p>
            <a:pPr algn="ctr"/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031940" y="1772816"/>
            <a:ext cx="864096" cy="979896"/>
          </a:xfrm>
          <a:prstGeom prst="down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13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967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</a:t>
            </a:r>
            <a:r>
              <a:rPr lang="cs-CZ" dirty="0" smtClean="0"/>
              <a:t>..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08331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156</Words>
  <Application>Microsoft Office PowerPoint</Application>
  <PresentationFormat>Předvádění na obrazovce (4:3)</PresentationFormat>
  <Paragraphs>60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Hlavní  město  Praha</vt:lpstr>
      <vt:lpstr>Které úřady sídlí v Praze?</vt:lpstr>
      <vt:lpstr>Praha má mnoho  historických památek</vt:lpstr>
      <vt:lpstr>Mnohé stavby založil Karel IV.</vt:lpstr>
      <vt:lpstr>Pražský orloj</vt:lpstr>
      <vt:lpstr>Pražský hrad</vt:lpstr>
      <vt:lpstr>Moderní současné stavby v Praze</vt:lpstr>
      <vt:lpstr>Prahou protéká řeka Vltava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reditelka</dc:creator>
  <cp:lastModifiedBy>Dum</cp:lastModifiedBy>
  <cp:revision>29</cp:revision>
  <dcterms:created xsi:type="dcterms:W3CDTF">2012-11-19T13:43:17Z</dcterms:created>
  <dcterms:modified xsi:type="dcterms:W3CDTF">2013-04-02T09:21:03Z</dcterms:modified>
</cp:coreProperties>
</file>