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6" r:id="rId4"/>
    <p:sldId id="259" r:id="rId5"/>
    <p:sldId id="257" r:id="rId6"/>
    <p:sldId id="258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ČR – KRAJ  </a:t>
          </a:r>
          <a:r>
            <a:rPr lang="cs-CZ" sz="2000" dirty="0" smtClean="0"/>
            <a:t>VYSOČINA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2E4B015-2F82-4515-8903-4B5C74F540CE}" type="presOf" srcId="{B651F6E3-6281-48DB-9319-2AEAFDAE7572}" destId="{619D679B-A015-4ECF-8348-D1034C574F40}" srcOrd="0" destOrd="0" presId="urn:microsoft.com/office/officeart/2005/8/layout/target3"/>
    <dgm:cxn modelId="{357B64CD-59C2-440F-BAE2-2F0575F642A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5FDE42-E823-4A75-8B32-EF8B4C43EC7A}" type="presOf" srcId="{4C35D32F-0EAB-4CD7-82EE-45574DC2A586}" destId="{890E4F0B-2866-4A3F-A3C7-2A14B1797930}" srcOrd="1" destOrd="0" presId="urn:microsoft.com/office/officeart/2005/8/layout/target3"/>
    <dgm:cxn modelId="{A5A9DF11-0D43-468B-A909-3AC0AAA07C46}" type="presOf" srcId="{4C35D32F-0EAB-4CD7-82EE-45574DC2A586}" destId="{8BEBB6EC-1DAA-4CAC-8A25-BC0FCBD5DBD5}" srcOrd="0" destOrd="0" presId="urn:microsoft.com/office/officeart/2005/8/layout/target3"/>
    <dgm:cxn modelId="{DED547CC-848F-4CBB-8F3C-0F6D5233AAAE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E39989-AC87-4FAA-85EF-E2C9EE784FD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F11B2FF-AB53-46AA-8B8B-0A310E10C57C}" type="presOf" srcId="{D8197B8C-B260-4A16-BDF4-0947B075E274}" destId="{25B08C86-7E15-44DC-BE7F-FFB55DD49D12}" srcOrd="0" destOrd="0" presId="urn:microsoft.com/office/officeart/2005/8/layout/target3"/>
    <dgm:cxn modelId="{D652F89A-C923-4C69-A453-6CB1574F918A}" type="presOf" srcId="{B651F6E3-6281-48DB-9319-2AEAFDAE7572}" destId="{6BB5E863-4638-4E1D-BFDE-399D028AC4ED}" srcOrd="1" destOrd="0" presId="urn:microsoft.com/office/officeart/2005/8/layout/target3"/>
    <dgm:cxn modelId="{ECA8AC53-3A32-458F-AA36-42C285A90404}" type="presOf" srcId="{D1D4F407-5343-4D3F-B5B9-D407B03CAEB4}" destId="{AED2198E-93D5-4001-81B4-73124B309672}" srcOrd="1" destOrd="0" presId="urn:microsoft.com/office/officeart/2005/8/layout/target3"/>
    <dgm:cxn modelId="{C936FCAE-B281-42DF-8F2F-91C0D59B3421}" type="presOf" srcId="{D8197B8C-B260-4A16-BDF4-0947B075E274}" destId="{5A5FFA88-C948-4069-8E93-59FA12366E83}" srcOrd="1" destOrd="0" presId="urn:microsoft.com/office/officeart/2005/8/layout/target3"/>
    <dgm:cxn modelId="{3395B2D2-11F2-41EA-8CCA-1FC17726B8A3}" type="presOf" srcId="{D1B46980-6531-4606-95E6-44980827E919}" destId="{2BE915AB-18AA-4053-B92C-3BFC9ED204BB}" srcOrd="1" destOrd="0" presId="urn:microsoft.com/office/officeart/2005/8/layout/target3"/>
    <dgm:cxn modelId="{D1EF32F1-F3B3-40DD-8CA3-FD657C95A2AD}" type="presParOf" srcId="{333A1088-737F-45CB-B68E-254E46348037}" destId="{F5ABB229-8D3B-4694-996A-96F23CF14429}" srcOrd="0" destOrd="0" presId="urn:microsoft.com/office/officeart/2005/8/layout/target3"/>
    <dgm:cxn modelId="{B196E5BC-3645-48E1-A3CF-816C9BA31547}" type="presParOf" srcId="{333A1088-737F-45CB-B68E-254E46348037}" destId="{F41139FD-01EE-4571-8B17-4FB00FC51163}" srcOrd="1" destOrd="0" presId="urn:microsoft.com/office/officeart/2005/8/layout/target3"/>
    <dgm:cxn modelId="{BD60E1BC-F82C-4E06-9FE5-7B2D57B548D7}" type="presParOf" srcId="{333A1088-737F-45CB-B68E-254E46348037}" destId="{D005CE8C-CC26-4C3E-AC11-E15060ECD759}" srcOrd="2" destOrd="0" presId="urn:microsoft.com/office/officeart/2005/8/layout/target3"/>
    <dgm:cxn modelId="{75E65974-B828-4E86-9154-FC4670F22A73}" type="presParOf" srcId="{333A1088-737F-45CB-B68E-254E46348037}" destId="{2C702D82-9B77-49B7-9568-BB8EB47C3372}" srcOrd="3" destOrd="0" presId="urn:microsoft.com/office/officeart/2005/8/layout/target3"/>
    <dgm:cxn modelId="{145C7502-343D-46A0-AA0C-9B9516244F9C}" type="presParOf" srcId="{333A1088-737F-45CB-B68E-254E46348037}" destId="{A52A0455-90FF-4808-ABD0-F02540D31D5A}" srcOrd="4" destOrd="0" presId="urn:microsoft.com/office/officeart/2005/8/layout/target3"/>
    <dgm:cxn modelId="{43F97889-D0A3-4B83-8064-D1A6AC9234CA}" type="presParOf" srcId="{333A1088-737F-45CB-B68E-254E46348037}" destId="{6140AFEC-043D-4C43-A2F9-D0F5331DF3A3}" srcOrd="5" destOrd="0" presId="urn:microsoft.com/office/officeart/2005/8/layout/target3"/>
    <dgm:cxn modelId="{679CEA04-86B6-48B8-B6A4-C673663F6BEB}" type="presParOf" srcId="{333A1088-737F-45CB-B68E-254E46348037}" destId="{9358AC05-5D7D-4327-9F80-1AD486AEA664}" srcOrd="6" destOrd="0" presId="urn:microsoft.com/office/officeart/2005/8/layout/target3"/>
    <dgm:cxn modelId="{0982334B-2162-4354-9F6D-BB79C6096257}" type="presParOf" srcId="{333A1088-737F-45CB-B68E-254E46348037}" destId="{313FC574-E1CD-4FB4-B054-0B805CE0447D}" srcOrd="7" destOrd="0" presId="urn:microsoft.com/office/officeart/2005/8/layout/target3"/>
    <dgm:cxn modelId="{27363F29-6EE0-43AD-96E4-F80343832A5D}" type="presParOf" srcId="{333A1088-737F-45CB-B68E-254E46348037}" destId="{619D679B-A015-4ECF-8348-D1034C574F40}" srcOrd="8" destOrd="0" presId="urn:microsoft.com/office/officeart/2005/8/layout/target3"/>
    <dgm:cxn modelId="{C8CAC0B9-D33C-434B-8433-65C9D7C86F67}" type="presParOf" srcId="{333A1088-737F-45CB-B68E-254E46348037}" destId="{322283A8-4A27-4CDA-BAE3-F381106A9174}" srcOrd="9" destOrd="0" presId="urn:microsoft.com/office/officeart/2005/8/layout/target3"/>
    <dgm:cxn modelId="{0608A857-5D9B-4AC3-8346-5A9D0CA3AB12}" type="presParOf" srcId="{333A1088-737F-45CB-B68E-254E46348037}" destId="{FFC9F71D-1B4F-4AD9-A4A6-86ADEFC8AF5C}" srcOrd="10" destOrd="0" presId="urn:microsoft.com/office/officeart/2005/8/layout/target3"/>
    <dgm:cxn modelId="{6069B62E-4672-42CC-9DBE-E9CD3C4664AD}" type="presParOf" srcId="{333A1088-737F-45CB-B68E-254E46348037}" destId="{25B08C86-7E15-44DC-BE7F-FFB55DD49D12}" srcOrd="11" destOrd="0" presId="urn:microsoft.com/office/officeart/2005/8/layout/target3"/>
    <dgm:cxn modelId="{2633ED9D-0305-4F81-973F-2B2B0635F213}" type="presParOf" srcId="{333A1088-737F-45CB-B68E-254E46348037}" destId="{76644BE8-9D7C-4C09-B250-3D10AF48CBB7}" srcOrd="12" destOrd="0" presId="urn:microsoft.com/office/officeart/2005/8/layout/target3"/>
    <dgm:cxn modelId="{E003A3CB-B168-426D-A470-F46DE2F15A16}" type="presParOf" srcId="{333A1088-737F-45CB-B68E-254E46348037}" destId="{EE85B701-7295-41C0-BA7A-34D3756A2AE6}" srcOrd="13" destOrd="0" presId="urn:microsoft.com/office/officeart/2005/8/layout/target3"/>
    <dgm:cxn modelId="{2BE40B3A-2500-40B3-861C-125661D9DE3C}" type="presParOf" srcId="{333A1088-737F-45CB-B68E-254E46348037}" destId="{8BEBB6EC-1DAA-4CAC-8A25-BC0FCBD5DBD5}" srcOrd="14" destOrd="0" presId="urn:microsoft.com/office/officeart/2005/8/layout/target3"/>
    <dgm:cxn modelId="{5FEF581E-C160-419E-B487-68BE7AF81C4A}" type="presParOf" srcId="{333A1088-737F-45CB-B68E-254E46348037}" destId="{AED2198E-93D5-4001-81B4-73124B309672}" srcOrd="15" destOrd="0" presId="urn:microsoft.com/office/officeart/2005/8/layout/target3"/>
    <dgm:cxn modelId="{F3210610-35E0-4CA8-9F8C-038899D7343B}" type="presParOf" srcId="{333A1088-737F-45CB-B68E-254E46348037}" destId="{2BE915AB-18AA-4053-B92C-3BFC9ED204BB}" srcOrd="16" destOrd="0" presId="urn:microsoft.com/office/officeart/2005/8/layout/target3"/>
    <dgm:cxn modelId="{D18D89D0-6C37-4A78-A802-47AB19CF62F3}" type="presParOf" srcId="{333A1088-737F-45CB-B68E-254E46348037}" destId="{6BB5E863-4638-4E1D-BFDE-399D028AC4ED}" srcOrd="17" destOrd="0" presId="urn:microsoft.com/office/officeart/2005/8/layout/target3"/>
    <dgm:cxn modelId="{E6DCED44-7792-480E-8B98-8D70C2D1D166}" type="presParOf" srcId="{333A1088-737F-45CB-B68E-254E46348037}" destId="{5A5FFA88-C948-4069-8E93-59FA12366E83}" srcOrd="18" destOrd="0" presId="urn:microsoft.com/office/officeart/2005/8/layout/target3"/>
    <dgm:cxn modelId="{031BFD86-3F35-4C1E-B851-36A9045D29D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ČR – KRAJ  </a:t>
          </a:r>
          <a:r>
            <a:rPr lang="cs-CZ" sz="2000" kern="1200" dirty="0" smtClean="0"/>
            <a:t>VYSOČINA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8B237-16E2-43E6-917B-2FB822927BC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12BF0-D95E-4B04-B96B-94CA7E9DA4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4974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41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5648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2412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7679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706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647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194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986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545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300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197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B9C2D-FB23-4501-B015-AD18891EF8F1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08058-7DBE-4ED8-BA8E-4F0554BD4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410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307455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1153129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36009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ČR- Kraj  Vysočina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text, </a:t>
            </a:r>
          </a:p>
          <a:p>
            <a:r>
              <a:rPr lang="cs-CZ" sz="2400" dirty="0" smtClean="0"/>
              <a:t>			poznámky do sešitu </a:t>
            </a:r>
          </a:p>
          <a:p>
            <a:r>
              <a:rPr lang="cs-CZ" sz="2400" dirty="0" smtClean="0"/>
              <a:t>			a doplňování - práce s učebnicí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křížovka</a:t>
            </a:r>
          </a:p>
          <a:p>
            <a:r>
              <a:rPr lang="cs-CZ" sz="2400" dirty="0" smtClean="0"/>
              <a:t>Obsah učiva:		Kraj Vysočina</a:t>
            </a:r>
            <a:endParaRPr lang="cs-CZ" sz="2400" dirty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1315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Kraj Vysočina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395900"/>
            <a:ext cx="7128792" cy="535531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Krajské město:	Jihlava			50 000 obyvatel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Povrch:		Českomoravská vrchovina   	Javořice     837 m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	Žďárské vrchy		CHKO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Devět skal 		 836 m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Řeky:		Sázava, Jihlava, Svratka – pramení na ČM vrchovině</a:t>
            </a:r>
          </a:p>
          <a:p>
            <a:endParaRPr lang="cs-CZ" b="1" dirty="0" smtClean="0"/>
          </a:p>
          <a:p>
            <a:r>
              <a:rPr lang="cs-CZ" b="1" dirty="0" smtClean="0"/>
              <a:t>Města:		Jihlava 	-  strojírny – díly k automobilům				-  jihlavské podzemí 25 km chodeb</a:t>
            </a:r>
          </a:p>
          <a:p>
            <a:r>
              <a:rPr lang="cs-CZ" b="1" dirty="0"/>
              <a:t>	</a:t>
            </a:r>
            <a:r>
              <a:rPr lang="cs-CZ" b="1" dirty="0" smtClean="0"/>
              <a:t>	Havlíčkův Brod  	-  oblast zemědělství </a:t>
            </a:r>
          </a:p>
          <a:p>
            <a:r>
              <a:rPr lang="cs-CZ" b="1" dirty="0"/>
              <a:t>	</a:t>
            </a:r>
            <a:r>
              <a:rPr lang="cs-CZ" b="1" dirty="0" smtClean="0"/>
              <a:t>			– pěstování brambor, řepka olejka</a:t>
            </a:r>
          </a:p>
          <a:p>
            <a:r>
              <a:rPr lang="cs-CZ" b="1" dirty="0"/>
              <a:t>	</a:t>
            </a:r>
            <a:r>
              <a:rPr lang="cs-CZ" b="1" dirty="0" smtClean="0"/>
              <a:t>	Žďár nad Sázavou	-  strojírny </a:t>
            </a:r>
          </a:p>
          <a:p>
            <a:r>
              <a:rPr lang="cs-CZ" b="1" dirty="0"/>
              <a:t>	</a:t>
            </a:r>
            <a:r>
              <a:rPr lang="cs-CZ" b="1" dirty="0" smtClean="0"/>
              <a:t>	Dalešice	přehradní nádrž – hráz vysoká 100 m – </a:t>
            </a:r>
            <a:r>
              <a:rPr lang="cs-CZ" b="1" dirty="0" smtClean="0"/>
              <a:t>pro </a:t>
            </a:r>
            <a:r>
              <a:rPr lang="cs-CZ" b="1" dirty="0" smtClean="0"/>
              <a:t>		Dukovany		-  jaderná elektrárna 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Památky:		Třebíč		-  starobylá židovská čtvrť</a:t>
            </a:r>
          </a:p>
          <a:p>
            <a:r>
              <a:rPr lang="cs-CZ" b="1" dirty="0">
                <a:solidFill>
                  <a:srgbClr val="7030A0"/>
                </a:solidFill>
              </a:rPr>
              <a:t>	</a:t>
            </a:r>
            <a:r>
              <a:rPr lang="cs-CZ" b="1" dirty="0" smtClean="0">
                <a:solidFill>
                  <a:srgbClr val="7030A0"/>
                </a:solidFill>
              </a:rPr>
              <a:t>	Telč		- zámek a barokní domy </a:t>
            </a:r>
            <a:r>
              <a:rPr lang="cs-CZ" b="1" dirty="0" smtClean="0">
                <a:solidFill>
                  <a:srgbClr val="7030A0"/>
                </a:solidFill>
              </a:rPr>
              <a:t>na </a:t>
            </a:r>
            <a:r>
              <a:rPr lang="cs-CZ" b="1" dirty="0" smtClean="0">
                <a:solidFill>
                  <a:srgbClr val="7030A0"/>
                </a:solidFill>
              </a:rPr>
              <a:t>			Telčském náměstí	-  památka UNESCO</a:t>
            </a:r>
          </a:p>
        </p:txBody>
      </p:sp>
    </p:spTree>
    <p:extLst>
      <p:ext uri="{BB962C8B-B14F-4D97-AF65-F5344CB8AC3E}">
        <p14:creationId xmlns:p14="http://schemas.microsoft.com/office/powerpoint/2010/main" xmlns="" val="327539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Opakujte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712968" cy="397031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Krajina je z……………. se širokými …………….. .</a:t>
            </a:r>
          </a:p>
          <a:p>
            <a:r>
              <a:rPr lang="cs-CZ" sz="3600" b="1" dirty="0" smtClean="0"/>
              <a:t>Podnebí je d……………, chladnější.</a:t>
            </a:r>
          </a:p>
          <a:p>
            <a:r>
              <a:rPr lang="cs-CZ" sz="3600" b="1" dirty="0" smtClean="0"/>
              <a:t>Daří se pěstování …………… u Havlíčkova Brodu.</a:t>
            </a:r>
          </a:p>
          <a:p>
            <a:r>
              <a:rPr lang="cs-CZ" sz="3600" b="1" dirty="0" smtClean="0"/>
              <a:t>V …………………….. je  jaderná elektrárna.</a:t>
            </a:r>
          </a:p>
          <a:p>
            <a:r>
              <a:rPr lang="cs-CZ" sz="3600" b="1" dirty="0" smtClean="0"/>
              <a:t>…………… je na seznamu UNESCO.</a:t>
            </a:r>
          </a:p>
          <a:p>
            <a:r>
              <a:rPr lang="cs-CZ" sz="3600" b="1" dirty="0" smtClean="0"/>
              <a:t>Krajem vede dálnice z ………………do………….. .</a:t>
            </a:r>
            <a:endParaRPr lang="cs-CZ" sz="3600" b="1" dirty="0"/>
          </a:p>
        </p:txBody>
      </p:sp>
      <p:pic>
        <p:nvPicPr>
          <p:cNvPr id="2050" name="Picture 2" descr="C:\Users\reditelka\AppData\Local\Microsoft\Windows\Temporary Internet Files\Content.IE5\ZJZNRQZI\MC900411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95139">
            <a:off x="7258965" y="5544598"/>
            <a:ext cx="671863" cy="96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587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správně: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7920880" cy="397031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Krajina je </a:t>
            </a:r>
            <a:r>
              <a:rPr lang="cs-CZ" sz="3600" b="1" dirty="0" smtClean="0">
                <a:solidFill>
                  <a:srgbClr val="7030A0"/>
                </a:solidFill>
              </a:rPr>
              <a:t>zvlněná</a:t>
            </a:r>
            <a:r>
              <a:rPr lang="cs-CZ" sz="3600" b="1" dirty="0" smtClean="0"/>
              <a:t> se </a:t>
            </a:r>
            <a:r>
              <a:rPr lang="cs-CZ" sz="3600" b="1" dirty="0" smtClean="0">
                <a:solidFill>
                  <a:srgbClr val="7030A0"/>
                </a:solidFill>
              </a:rPr>
              <a:t>širokými</a:t>
            </a:r>
            <a:r>
              <a:rPr lang="cs-CZ" sz="3600" b="1" dirty="0" smtClean="0"/>
              <a:t> údolími.</a:t>
            </a:r>
          </a:p>
          <a:p>
            <a:r>
              <a:rPr lang="cs-CZ" sz="3600" b="1" dirty="0" smtClean="0"/>
              <a:t>Podnebí je </a:t>
            </a:r>
            <a:r>
              <a:rPr lang="cs-CZ" sz="3600" b="1" dirty="0" smtClean="0">
                <a:solidFill>
                  <a:srgbClr val="7030A0"/>
                </a:solidFill>
              </a:rPr>
              <a:t>drsnější</a:t>
            </a:r>
            <a:r>
              <a:rPr lang="cs-CZ" sz="3600" b="1" dirty="0" smtClean="0"/>
              <a:t>, chladnější.</a:t>
            </a:r>
          </a:p>
          <a:p>
            <a:r>
              <a:rPr lang="cs-CZ" sz="3600" b="1" dirty="0" smtClean="0"/>
              <a:t>Daří se pěstování </a:t>
            </a:r>
            <a:r>
              <a:rPr lang="cs-CZ" sz="3600" b="1" dirty="0" smtClean="0">
                <a:solidFill>
                  <a:srgbClr val="7030A0"/>
                </a:solidFill>
              </a:rPr>
              <a:t>brambor</a:t>
            </a:r>
            <a:r>
              <a:rPr lang="cs-CZ" sz="3600" b="1" dirty="0" smtClean="0"/>
              <a:t> u Havlíčkova Brodu.</a:t>
            </a:r>
          </a:p>
          <a:p>
            <a:r>
              <a:rPr lang="cs-CZ" sz="3600" b="1" dirty="0" smtClean="0"/>
              <a:t>V </a:t>
            </a:r>
            <a:r>
              <a:rPr lang="cs-CZ" sz="3600" b="1" dirty="0" smtClean="0">
                <a:solidFill>
                  <a:srgbClr val="7030A0"/>
                </a:solidFill>
              </a:rPr>
              <a:t>Dukovanech</a:t>
            </a:r>
            <a:r>
              <a:rPr lang="cs-CZ" sz="3600" b="1" dirty="0" smtClean="0"/>
              <a:t> je  jaderná elektrárna.</a:t>
            </a:r>
          </a:p>
          <a:p>
            <a:r>
              <a:rPr lang="cs-CZ" sz="3600" b="1" dirty="0" smtClean="0">
                <a:solidFill>
                  <a:srgbClr val="7030A0"/>
                </a:solidFill>
              </a:rPr>
              <a:t>Telč</a:t>
            </a:r>
            <a:r>
              <a:rPr lang="cs-CZ" sz="3600" b="1" dirty="0" smtClean="0"/>
              <a:t> je na seznamu UNESCO.</a:t>
            </a:r>
          </a:p>
          <a:p>
            <a:r>
              <a:rPr lang="cs-CZ" sz="3600" b="1" dirty="0" smtClean="0"/>
              <a:t>Krajem vede dálnice z </a:t>
            </a:r>
            <a:r>
              <a:rPr lang="cs-CZ" sz="3600" b="1" dirty="0" smtClean="0">
                <a:solidFill>
                  <a:srgbClr val="7030A0"/>
                </a:solidFill>
              </a:rPr>
              <a:t>Prahy</a:t>
            </a:r>
            <a:r>
              <a:rPr lang="cs-CZ" sz="3600" b="1" dirty="0" smtClean="0"/>
              <a:t> do </a:t>
            </a:r>
            <a:r>
              <a:rPr lang="cs-CZ" sz="3600" b="1" dirty="0" smtClean="0">
                <a:solidFill>
                  <a:srgbClr val="7030A0"/>
                </a:solidFill>
              </a:rPr>
              <a:t>Brna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80519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260648"/>
            <a:ext cx="2530624" cy="1143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7704856" cy="132343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Které plodině se nejvíce daří </a:t>
            </a:r>
          </a:p>
          <a:p>
            <a:pPr algn="ctr"/>
            <a:r>
              <a:rPr lang="cs-CZ" sz="4000" b="1" dirty="0" smtClean="0"/>
              <a:t>na Českomoravské </a:t>
            </a:r>
            <a:r>
              <a:rPr lang="cs-CZ" sz="4000" b="1" dirty="0" smtClean="0"/>
              <a:t>vrchovině?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91033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298" y="171970"/>
            <a:ext cx="2318189" cy="70609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Vyluštěte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57393018"/>
              </p:ext>
            </p:extLst>
          </p:nvPr>
        </p:nvGraphicFramePr>
        <p:xfrm>
          <a:off x="3923928" y="899912"/>
          <a:ext cx="3744415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835696" y="1023119"/>
            <a:ext cx="1872208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VELKÁ LOĎ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99072" y="1700808"/>
            <a:ext cx="2208832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REKREACE DĚTÍ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3327" y="2420888"/>
            <a:ext cx="241808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ODESÍLÁ DOPISY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2803" y="3174752"/>
            <a:ext cx="835101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PAK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9198" y="3812785"/>
            <a:ext cx="3028706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NAFOUKANÝ ČLOVĚK</a:t>
            </a:r>
            <a:endParaRPr lang="cs-CZ" sz="2400" b="1" dirty="0"/>
          </a:p>
        </p:txBody>
      </p:sp>
      <p:pic>
        <p:nvPicPr>
          <p:cNvPr id="2050" name="Picture 2" descr="C:\Users\reditelka\AppData\Local\Microsoft\Windows\Temporary Internet Files\Content.IE5\H0OUX3LO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7"/>
            <a:ext cx="686798" cy="61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02367" y="4562321"/>
            <a:ext cx="1234532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KOLEM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0566" y="5965049"/>
            <a:ext cx="1326333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OBYČEJE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445224"/>
            <a:ext cx="233325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MYŠLENKA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1731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299" y="171970"/>
            <a:ext cx="2232248" cy="70609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SPRÁVNĚ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58150882"/>
              </p:ext>
            </p:extLst>
          </p:nvPr>
        </p:nvGraphicFramePr>
        <p:xfrm>
          <a:off x="3923928" y="899912"/>
          <a:ext cx="3744415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49173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835696" y="1023119"/>
            <a:ext cx="1872208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VELKÁ LOĎ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99072" y="1700808"/>
            <a:ext cx="2208832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REKREACE DĚTÍ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3327" y="2420888"/>
            <a:ext cx="241808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ODESÍLÁ DOPISY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2803" y="3174752"/>
            <a:ext cx="835101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PAK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9198" y="3812785"/>
            <a:ext cx="3028706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NAFOUKANÝ ČLOVĚK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2367" y="4562321"/>
            <a:ext cx="1234532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KOLEM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0566" y="5965049"/>
            <a:ext cx="1326333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OBYČEJE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445224"/>
            <a:ext cx="233325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MYŠLENKA</a:t>
            </a:r>
            <a:endParaRPr lang="cs-CZ" sz="2000" b="1" dirty="0"/>
          </a:p>
        </p:txBody>
      </p:sp>
      <p:pic>
        <p:nvPicPr>
          <p:cNvPr id="1026" name="Picture 2" descr="C:\Users\reditelka\AppData\Local\Microsoft\Windows\Temporary Internet Files\Content.IE5\LQJ7CROL\MC900237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3" y="548680"/>
            <a:ext cx="962015" cy="70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447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215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218</Words>
  <Application>Microsoft Office PowerPoint</Application>
  <PresentationFormat>Předvádění na obrazovce (4:3)</PresentationFormat>
  <Paragraphs>119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Kraj Vysočina</vt:lpstr>
      <vt:lpstr>Opakujte si:</vt:lpstr>
      <vt:lpstr>správně:</vt:lpstr>
      <vt:lpstr>Tajenka:</vt:lpstr>
      <vt:lpstr> Vyluštěte </vt:lpstr>
      <vt:lpstr> SPRÁVNĚ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 Vysočina</dc:title>
  <dc:creator>reditelka</dc:creator>
  <cp:lastModifiedBy>Dum</cp:lastModifiedBy>
  <cp:revision>14</cp:revision>
  <dcterms:created xsi:type="dcterms:W3CDTF">2012-11-29T15:09:55Z</dcterms:created>
  <dcterms:modified xsi:type="dcterms:W3CDTF">2013-04-02T09:35:59Z</dcterms:modified>
</cp:coreProperties>
</file>