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VY_32_INOVACE_02_Výchova k občanství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</a:t>
          </a:r>
          <a:r>
            <a:rPr lang="cs-CZ" sz="2000" smtClean="0"/>
            <a:t>ŠKOLNÍ BRANDÝS N/L –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VĚRA BLAŽÍČKOVÁ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Potřeby lidí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5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AB9463-3C1D-4A25-9A2C-B61489AB9DA1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BD31CC8-8CF0-4E12-9724-D751D0C47AD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4677549-8F1E-486F-A864-E6FF29AC4E0B}" type="presOf" srcId="{757F3AB3-0718-4624-B441-E567A8F0AB56}" destId="{333A1088-737F-45CB-B68E-254E46348037}" srcOrd="0" destOrd="0" presId="urn:microsoft.com/office/officeart/2005/8/layout/target3"/>
    <dgm:cxn modelId="{BE99F5D2-3B92-40A1-A5D3-5A87025639A9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EE0F73-AA29-4E12-9143-8E8ADA8B13F4}" type="presOf" srcId="{4C35D32F-0EAB-4CD7-82EE-45574DC2A586}" destId="{8BEBB6EC-1DAA-4CAC-8A25-BC0FCBD5DBD5}" srcOrd="0" destOrd="0" presId="urn:microsoft.com/office/officeart/2005/8/layout/target3"/>
    <dgm:cxn modelId="{509922D3-178A-4E66-9EB7-C38EE85012F2}" type="presOf" srcId="{D8197B8C-B260-4A16-BDF4-0947B075E274}" destId="{5A5FFA88-C948-4069-8E93-59FA12366E83}" srcOrd="1" destOrd="0" presId="urn:microsoft.com/office/officeart/2005/8/layout/target3"/>
    <dgm:cxn modelId="{F38CFB6E-FFED-459E-8888-B2328872781A}" type="presOf" srcId="{B651F6E3-6281-48DB-9319-2AEAFDAE7572}" destId="{619D679B-A015-4ECF-8348-D1034C574F40}" srcOrd="0" destOrd="0" presId="urn:microsoft.com/office/officeart/2005/8/layout/target3"/>
    <dgm:cxn modelId="{6618ACEE-DE6C-4E4B-9DFD-DC9E714856B8}" type="presOf" srcId="{D1D4F407-5343-4D3F-B5B9-D407B03CAEB4}" destId="{AED2198E-93D5-4001-81B4-73124B309672}" srcOrd="1" destOrd="0" presId="urn:microsoft.com/office/officeart/2005/8/layout/target3"/>
    <dgm:cxn modelId="{D91F65B2-3FAC-49BC-B436-F2F524683580}" type="presOf" srcId="{D1D4F407-5343-4D3F-B5B9-D407B03CAEB4}" destId="{D005CE8C-CC26-4C3E-AC11-E15060ECD759}" srcOrd="0" destOrd="0" presId="urn:microsoft.com/office/officeart/2005/8/layout/target3"/>
    <dgm:cxn modelId="{9E6EE852-D7EE-411E-88D7-39A31495756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333249-7C46-4029-9D4B-18E6F1CD70D6}" type="presOf" srcId="{D1B46980-6531-4606-95E6-44980827E919}" destId="{2BE915AB-18AA-4053-B92C-3BFC9ED204BB}" srcOrd="1" destOrd="0" presId="urn:microsoft.com/office/officeart/2005/8/layout/target3"/>
    <dgm:cxn modelId="{55C031EB-B81E-4E53-BDC9-D9ABA2DB5000}" type="presParOf" srcId="{333A1088-737F-45CB-B68E-254E46348037}" destId="{F5ABB229-8D3B-4694-996A-96F23CF14429}" srcOrd="0" destOrd="0" presId="urn:microsoft.com/office/officeart/2005/8/layout/target3"/>
    <dgm:cxn modelId="{841F29A4-447C-4EB3-B04B-5CF1CF93E9F6}" type="presParOf" srcId="{333A1088-737F-45CB-B68E-254E46348037}" destId="{F41139FD-01EE-4571-8B17-4FB00FC51163}" srcOrd="1" destOrd="0" presId="urn:microsoft.com/office/officeart/2005/8/layout/target3"/>
    <dgm:cxn modelId="{69A3B803-249F-4A1A-A530-50833C24CC24}" type="presParOf" srcId="{333A1088-737F-45CB-B68E-254E46348037}" destId="{D005CE8C-CC26-4C3E-AC11-E15060ECD759}" srcOrd="2" destOrd="0" presId="urn:microsoft.com/office/officeart/2005/8/layout/target3"/>
    <dgm:cxn modelId="{0EB94C25-A171-4DCD-9FC5-DEA206E1FD5B}" type="presParOf" srcId="{333A1088-737F-45CB-B68E-254E46348037}" destId="{2C702D82-9B77-49B7-9568-BB8EB47C3372}" srcOrd="3" destOrd="0" presId="urn:microsoft.com/office/officeart/2005/8/layout/target3"/>
    <dgm:cxn modelId="{BB56DE74-8014-4617-B07E-9D7DE4F0FF6F}" type="presParOf" srcId="{333A1088-737F-45CB-B68E-254E46348037}" destId="{A52A0455-90FF-4808-ABD0-F02540D31D5A}" srcOrd="4" destOrd="0" presId="urn:microsoft.com/office/officeart/2005/8/layout/target3"/>
    <dgm:cxn modelId="{1C310BCB-2DFB-497A-98C8-A74AA116C704}" type="presParOf" srcId="{333A1088-737F-45CB-B68E-254E46348037}" destId="{6140AFEC-043D-4C43-A2F9-D0F5331DF3A3}" srcOrd="5" destOrd="0" presId="urn:microsoft.com/office/officeart/2005/8/layout/target3"/>
    <dgm:cxn modelId="{61FDF3B6-7A29-4A66-B8ED-07958469FD6F}" type="presParOf" srcId="{333A1088-737F-45CB-B68E-254E46348037}" destId="{9358AC05-5D7D-4327-9F80-1AD486AEA664}" srcOrd="6" destOrd="0" presId="urn:microsoft.com/office/officeart/2005/8/layout/target3"/>
    <dgm:cxn modelId="{41D700A6-59F2-4857-AE68-B4E7F365AEE7}" type="presParOf" srcId="{333A1088-737F-45CB-B68E-254E46348037}" destId="{313FC574-E1CD-4FB4-B054-0B805CE0447D}" srcOrd="7" destOrd="0" presId="urn:microsoft.com/office/officeart/2005/8/layout/target3"/>
    <dgm:cxn modelId="{1398A891-AE4C-4A24-B420-D8A523AFD98C}" type="presParOf" srcId="{333A1088-737F-45CB-B68E-254E46348037}" destId="{619D679B-A015-4ECF-8348-D1034C574F40}" srcOrd="8" destOrd="0" presId="urn:microsoft.com/office/officeart/2005/8/layout/target3"/>
    <dgm:cxn modelId="{7A498D0B-D796-4EC1-A4AE-DCEF4DACE01C}" type="presParOf" srcId="{333A1088-737F-45CB-B68E-254E46348037}" destId="{322283A8-4A27-4CDA-BAE3-F381106A9174}" srcOrd="9" destOrd="0" presId="urn:microsoft.com/office/officeart/2005/8/layout/target3"/>
    <dgm:cxn modelId="{FDDB59F1-A75D-43A4-92B2-13BC2DB0E1AB}" type="presParOf" srcId="{333A1088-737F-45CB-B68E-254E46348037}" destId="{FFC9F71D-1B4F-4AD9-A4A6-86ADEFC8AF5C}" srcOrd="10" destOrd="0" presId="urn:microsoft.com/office/officeart/2005/8/layout/target3"/>
    <dgm:cxn modelId="{FC9F2D8F-AC56-4B71-8C8E-274FD5935FDA}" type="presParOf" srcId="{333A1088-737F-45CB-B68E-254E46348037}" destId="{25B08C86-7E15-44DC-BE7F-FFB55DD49D12}" srcOrd="11" destOrd="0" presId="urn:microsoft.com/office/officeart/2005/8/layout/target3"/>
    <dgm:cxn modelId="{83E7E86B-BF0D-4A89-9D81-E35B31351E9D}" type="presParOf" srcId="{333A1088-737F-45CB-B68E-254E46348037}" destId="{76644BE8-9D7C-4C09-B250-3D10AF48CBB7}" srcOrd="12" destOrd="0" presId="urn:microsoft.com/office/officeart/2005/8/layout/target3"/>
    <dgm:cxn modelId="{21BE5620-12C4-4182-853C-86BBCA5A6F9B}" type="presParOf" srcId="{333A1088-737F-45CB-B68E-254E46348037}" destId="{EE85B701-7295-41C0-BA7A-34D3756A2AE6}" srcOrd="13" destOrd="0" presId="urn:microsoft.com/office/officeart/2005/8/layout/target3"/>
    <dgm:cxn modelId="{8B1479EC-1C85-449B-B42E-15BBD5E64FD2}" type="presParOf" srcId="{333A1088-737F-45CB-B68E-254E46348037}" destId="{8BEBB6EC-1DAA-4CAC-8A25-BC0FCBD5DBD5}" srcOrd="14" destOrd="0" presId="urn:microsoft.com/office/officeart/2005/8/layout/target3"/>
    <dgm:cxn modelId="{29E715A8-F598-4571-A791-F4F8C729BC20}" type="presParOf" srcId="{333A1088-737F-45CB-B68E-254E46348037}" destId="{AED2198E-93D5-4001-81B4-73124B309672}" srcOrd="15" destOrd="0" presId="urn:microsoft.com/office/officeart/2005/8/layout/target3"/>
    <dgm:cxn modelId="{571148B4-BDA6-4EA9-BF97-1EE864D5E2E6}" type="presParOf" srcId="{333A1088-737F-45CB-B68E-254E46348037}" destId="{2BE915AB-18AA-4053-B92C-3BFC9ED204BB}" srcOrd="16" destOrd="0" presId="urn:microsoft.com/office/officeart/2005/8/layout/target3"/>
    <dgm:cxn modelId="{2CCFA90B-3CB4-40E6-9AA5-55956DA5B1EC}" type="presParOf" srcId="{333A1088-737F-45CB-B68E-254E46348037}" destId="{6BB5E863-4638-4E1D-BFDE-399D028AC4ED}" srcOrd="17" destOrd="0" presId="urn:microsoft.com/office/officeart/2005/8/layout/target3"/>
    <dgm:cxn modelId="{0DF6A4AC-27EC-4102-AE76-9D9738B87F67}" type="presParOf" srcId="{333A1088-737F-45CB-B68E-254E46348037}" destId="{5A5FFA88-C948-4069-8E93-59FA12366E83}" srcOrd="18" destOrd="0" presId="urn:microsoft.com/office/officeart/2005/8/layout/target3"/>
    <dgm:cxn modelId="{13E994AD-A963-4702-B433-DB16376CAD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</a:t>
          </a:r>
          <a:r>
            <a:rPr lang="cs-CZ" sz="2000" kern="1200" smtClean="0"/>
            <a:t>ŠKOLNÍ BRANDÝS N/L – STARÁ BOLESLAV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VĚRA BLAŽÍČKOVÁ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11795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VY_32_INOVACE_02_Výchova k občanství</a:t>
          </a:r>
          <a:endParaRPr lang="cs-CZ" sz="2000" kern="1200" dirty="0"/>
        </a:p>
      </dsp:txBody>
      <dsp:txXfrm>
        <a:off x="1211795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Potřeby lidí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4F6742-ADAC-4CBC-9DA1-CF0538DE574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06F395-E66A-41CF-A420-C995437CE6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0575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458C32-A55E-4726-8118-63E2A04619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33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359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637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233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53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418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6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706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76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8124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478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8C8EE-5E05-490B-94B1-47EA9B637C07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F5CDC-885E-4F22-91A0-E9C81EF115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143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wmf"/><Relationship Id="rId7" Type="http://schemas.openxmlformats.org/officeDocument/2006/relationships/image" Target="../media/image34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wmf"/><Relationship Id="rId5" Type="http://schemas.openxmlformats.org/officeDocument/2006/relationships/image" Target="../media/image32.wmf"/><Relationship Id="rId4" Type="http://schemas.openxmlformats.org/officeDocument/2006/relationships/image" Target="../media/image31.wmf"/><Relationship Id="rId9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4" Type="http://schemas.openxmlformats.org/officeDocument/2006/relationships/image" Target="../media/image3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84107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3708400" y="2565400"/>
            <a:ext cx="2584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CZ.1.07/1.4.00/21.0979</a:t>
            </a:r>
          </a:p>
        </p:txBody>
      </p:sp>
    </p:spTree>
    <p:extLst>
      <p:ext uri="{BB962C8B-B14F-4D97-AF65-F5344CB8AC3E}">
        <p14:creationId xmlns:p14="http://schemas.microsoft.com/office/powerpoint/2010/main" val="1958262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9455" y="764704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7905" y="1791330"/>
            <a:ext cx="71287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Vzdělávací oblast:	</a:t>
            </a:r>
            <a:r>
              <a:rPr lang="cs-CZ" sz="2400" dirty="0" smtClean="0"/>
              <a:t>	Člověk a společnost</a:t>
            </a:r>
          </a:p>
          <a:p>
            <a:r>
              <a:rPr lang="cs-CZ" sz="2400" dirty="0" smtClean="0"/>
              <a:t>Název učiva:       		Potřeby lidí</a:t>
            </a:r>
          </a:p>
          <a:p>
            <a:r>
              <a:rPr lang="cs-CZ" sz="2400" dirty="0" smtClean="0"/>
              <a:t>Ročník:				7.Ročník</a:t>
            </a:r>
          </a:p>
          <a:p>
            <a:r>
              <a:rPr lang="cs-CZ" sz="2400" dirty="0" smtClean="0"/>
              <a:t>Druh materiálu: 		výukový materiál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</a:t>
            </a:r>
          </a:p>
          <a:p>
            <a:r>
              <a:rPr lang="cs-CZ" sz="2400" dirty="0" smtClean="0"/>
              <a:t>Obsah učiva:			Jaké má člověk  potřeby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Uspokojování potřeb</a:t>
            </a:r>
            <a:r>
              <a:rPr lang="cs-CZ" sz="2400" dirty="0"/>
              <a:t>	</a:t>
            </a:r>
            <a:endParaRPr lang="cs-CZ" sz="2400" dirty="0" smtClean="0"/>
          </a:p>
          <a:p>
            <a:r>
              <a:rPr lang="cs-CZ" sz="2400" dirty="0"/>
              <a:t>	</a:t>
            </a:r>
            <a:r>
              <a:rPr lang="cs-CZ" sz="2400" dirty="0" smtClean="0"/>
              <a:t>			Potřeby osobní a 					skupinové</a:t>
            </a:r>
            <a:endParaRPr lang="cs-CZ" sz="2400" dirty="0"/>
          </a:p>
          <a:p>
            <a:endParaRPr lang="cs-CZ" dirty="0"/>
          </a:p>
          <a:p>
            <a:r>
              <a:rPr lang="cs-CZ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1096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2808312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cs-CZ" sz="13800" b="1" dirty="0" smtClean="0"/>
              <a:t/>
            </a:r>
            <a:br>
              <a:rPr lang="cs-CZ" sz="13800" b="1" dirty="0" smtClean="0"/>
            </a:br>
            <a:r>
              <a:rPr lang="cs-CZ" sz="13800" b="1" dirty="0" smtClean="0">
                <a:solidFill>
                  <a:srgbClr val="92D050"/>
                </a:solidFill>
              </a:rPr>
              <a:t>Potřeby</a:t>
            </a:r>
            <a:br>
              <a:rPr lang="cs-CZ" sz="13800" b="1" dirty="0" smtClean="0">
                <a:solidFill>
                  <a:srgbClr val="92D050"/>
                </a:solidFill>
              </a:rPr>
            </a:br>
            <a:endParaRPr lang="cs-CZ" sz="13800" b="1" dirty="0">
              <a:solidFill>
                <a:srgbClr val="92D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248569"/>
            <a:ext cx="7668852" cy="339315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reditelka\AppData\Local\Microsoft\Windows\Temporary Internet Files\Content.IE5\TZZD64M6\MC9004296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996" y="3933056"/>
            <a:ext cx="174975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ditelka\AppData\Local\Microsoft\Windows\Temporary Internet Files\Content.IE5\H0OUX3LO\MC9002393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051" y="4850854"/>
            <a:ext cx="2399775" cy="1790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301480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8937" y="3352448"/>
            <a:ext cx="1798625" cy="133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ditelka\AppData\Local\Microsoft\Windows\Temporary Internet Files\Content.IE5\4X2GBVWW\MC9002960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782" y="4021332"/>
            <a:ext cx="2198889" cy="163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ditelka\AppData\Local\Microsoft\Windows\Temporary Internet Files\Content.IE5\H0OUX3LO\MC9003048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48570"/>
            <a:ext cx="2016224" cy="134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ditelka\AppData\Local\Microsoft\Windows\Temporary Internet Files\Content.IE5\ZJZNRQZI\MC900441736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90215"/>
            <a:ext cx="2448272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3955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570186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Potřeby konkrétního jednotlivce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420888"/>
            <a:ext cx="63367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Koupit si potraviny,  dojít si k holiči, uplést svetr….. </a:t>
            </a:r>
            <a:endParaRPr lang="cs-CZ" sz="4400" b="1" dirty="0"/>
          </a:p>
        </p:txBody>
      </p:sp>
      <p:pic>
        <p:nvPicPr>
          <p:cNvPr id="2050" name="Picture 2" descr="C:\Users\reditelka\AppData\Local\Microsoft\Windows\Temporary Internet Files\Content.IE5\MZ7P8CF2\MC9004325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00639"/>
            <a:ext cx="3773549" cy="287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23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Životně nevyhnutelné potřeby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317237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Jíst, chránit se před zimou, …</a:t>
            </a:r>
            <a:endParaRPr lang="cs-CZ" sz="5400" b="1" dirty="0"/>
          </a:p>
        </p:txBody>
      </p:sp>
      <p:pic>
        <p:nvPicPr>
          <p:cNvPr id="3074" name="Picture 2" descr="C:\Users\reditelka\AppData\Local\Microsoft\Windows\Temporary Internet Files\Content.IE5\LQJ7CROL\MC9003314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262041"/>
            <a:ext cx="3003563" cy="303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editelka\AppData\Local\Microsoft\Windows\Temporary Internet Files\Content.IE5\H0OUX3LO\MC90040785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456" y="3200485"/>
            <a:ext cx="2559816" cy="309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522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858218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Potřeby kulturního </a:t>
            </a:r>
            <a:br>
              <a:rPr lang="cs-CZ" sz="4800" b="1" dirty="0" smtClean="0">
                <a:solidFill>
                  <a:srgbClr val="00B0F0"/>
                </a:solidFill>
              </a:rPr>
            </a:br>
            <a:r>
              <a:rPr lang="cs-CZ" sz="4800" b="1" dirty="0" smtClean="0">
                <a:solidFill>
                  <a:srgbClr val="00B0F0"/>
                </a:solidFill>
              </a:rPr>
              <a:t>a sportovního vyžití..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54155" y="2492896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Sport, procházky, zábava..</a:t>
            </a:r>
            <a:endParaRPr lang="cs-CZ" sz="4400" b="1" dirty="0"/>
          </a:p>
        </p:txBody>
      </p:sp>
      <p:pic>
        <p:nvPicPr>
          <p:cNvPr id="4098" name="Picture 2" descr="C:\Users\reditelka\AppData\Local\Microsoft\Windows\Temporary Internet Files\Content.IE5\MZ7P8CF2\MC9001989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76253"/>
            <a:ext cx="2411240" cy="258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editelka\AppData\Local\Microsoft\Windows\Temporary Internet Files\Content.IE5\TZZD64M6\MC9001500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800" y="3702873"/>
            <a:ext cx="2107164" cy="210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editelka\AppData\Local\Microsoft\Windows\Temporary Internet Files\Content.IE5\4LPBS0UN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750" y="3519679"/>
            <a:ext cx="2517373" cy="219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editelka\AppData\Local\Microsoft\Windows\Temporary Internet Files\Content.IE5\TZZD64M6\MC9002958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388" y="4649984"/>
            <a:ext cx="1774297" cy="1852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672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Potřeby osobního charakteru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71600" y="1734515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Potřeba odívání, výživy…</a:t>
            </a:r>
            <a:endParaRPr lang="cs-CZ" sz="4800" b="1" dirty="0"/>
          </a:p>
        </p:txBody>
      </p:sp>
      <p:pic>
        <p:nvPicPr>
          <p:cNvPr id="5123" name="Picture 3" descr="C:\Users\reditelka\AppData\Local\Microsoft\Windows\Temporary Internet Files\Content.IE5\ZJZNRQZI\MC90044187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398" y="2951649"/>
            <a:ext cx="2958303" cy="2605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reditelka\AppData\Local\Microsoft\Windows\Temporary Internet Files\Content.IE5\4X2GBVWW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368" y="3380319"/>
            <a:ext cx="3102632" cy="310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editelka\AppData\Local\Microsoft\Windows\Temporary Internet Files\Content.IE5\GLB0M2OL\MC9004064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960" y="3163160"/>
            <a:ext cx="1831975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editelka\AppData\Local\Microsoft\Windows\Temporary Internet Files\Content.IE5\4LPBS0UN\MC9001132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86" y="4254478"/>
            <a:ext cx="2360718" cy="216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reditelka\AppData\Local\Microsoft\Windows\Temporary Internet Files\Content.IE5\4LPBS0UN\MC9001132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5395" y="4845708"/>
            <a:ext cx="2442362" cy="161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41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Potřeba duševního rozvoje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28800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Vzdělávání, studium, …</a:t>
            </a:r>
            <a:endParaRPr lang="cs-CZ" sz="5400" b="1" dirty="0"/>
          </a:p>
        </p:txBody>
      </p:sp>
      <p:pic>
        <p:nvPicPr>
          <p:cNvPr id="6146" name="Picture 2" descr="C:\Users\reditelka\AppData\Local\Microsoft\Windows\Temporary Internet Files\Content.IE5\TZZD64M6\MC900088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771594"/>
            <a:ext cx="3712318" cy="3498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editelka\AppData\Local\Microsoft\Windows\Temporary Internet Files\Content.IE5\4LPBS0UN\MC9002389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874067"/>
            <a:ext cx="1818959" cy="251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editelka\AppData\Local\Microsoft\Windows\Temporary Internet Files\Content.IE5\LQJ7CROL\MC9002389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7145" y="4797151"/>
            <a:ext cx="2402890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10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Potřeba komunikace </a:t>
            </a:r>
            <a:endParaRPr lang="cs-CZ" sz="6000" b="1" dirty="0">
              <a:solidFill>
                <a:srgbClr val="00B0F0"/>
              </a:solidFill>
            </a:endParaRPr>
          </a:p>
        </p:txBody>
      </p:sp>
      <p:pic>
        <p:nvPicPr>
          <p:cNvPr id="7173" name="Picture 5" descr="C:\Users\reditelka\AppData\Local\Microsoft\Windows\Temporary Internet Files\Content.IE5\TZZD64M6\MC900285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32856"/>
            <a:ext cx="4031638" cy="4027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reditelka\AppData\Local\Microsoft\Windows\Temporary Internet Files\Content.IE5\4LPBS0UN\MC9003430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15340">
            <a:off x="7090906" y="3789041"/>
            <a:ext cx="125455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reditelka\AppData\Local\Microsoft\Windows\Temporary Internet Files\Content.IE5\TZZD64M6\MC9003043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0598">
            <a:off x="611560" y="4173299"/>
            <a:ext cx="1815998" cy="134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16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</a:rPr>
              <a:t>Potřeba přátelství a lásky</a:t>
            </a:r>
            <a:endParaRPr lang="cs-CZ" sz="6000" b="1" dirty="0">
              <a:solidFill>
                <a:srgbClr val="00B0F0"/>
              </a:solidFill>
            </a:endParaRPr>
          </a:p>
        </p:txBody>
      </p:sp>
      <p:pic>
        <p:nvPicPr>
          <p:cNvPr id="8194" name="Picture 2" descr="C:\Users\reditelka\AppData\Local\Microsoft\Windows\Temporary Internet Files\Content.IE5\4LPBS0UN\MC9004282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285" y="2492896"/>
            <a:ext cx="3240360" cy="339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reditelka\AppData\Local\Microsoft\Windows\Temporary Internet Files\Content.IE5\H0OUX3LO\MC90008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044" y="3501008"/>
            <a:ext cx="2549241" cy="316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reditelka\AppData\Local\Microsoft\Windows\Temporary Internet Files\Content.IE5\ZJZNRQZI\MC9003909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10" y="1940189"/>
            <a:ext cx="2734276" cy="327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36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Potřeby související s výrobou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743199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Stroje, auta, materiál</a:t>
            </a:r>
            <a:endParaRPr lang="cs-CZ" sz="5400" b="1" dirty="0"/>
          </a:p>
        </p:txBody>
      </p:sp>
      <p:pic>
        <p:nvPicPr>
          <p:cNvPr id="9218" name="Picture 2" descr="C:\Program Files\Microsoft Office\MEDIA\CAGCAT10\j025234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40" y="3126161"/>
            <a:ext cx="1826971" cy="1110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Program Files\Microsoft Office\MEDIA\CAGCAT10\j018742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74532"/>
            <a:ext cx="1762049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Program Files\Microsoft Office\MEDIA\CAGCAT10\j019954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146" y="2925494"/>
            <a:ext cx="1670609" cy="179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reditelka\AppData\Local\Microsoft\Windows\Temporary Internet Files\Content.IE5\TZZD64M6\MC9004242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3450" y="4831235"/>
            <a:ext cx="1708150" cy="170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reditelka\AppData\Local\Microsoft\Windows\Temporary Internet Files\Content.IE5\GLB0M2OL\MC9004377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279" y="2925494"/>
            <a:ext cx="1546225" cy="209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Users\reditelka\AppData\Local\Microsoft\Windows\Temporary Internet Files\Content.IE5\H0OUX3LO\MC9004325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43" y="4675610"/>
            <a:ext cx="17272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Users\reditelka\AppData\Local\Microsoft\Windows\Temporary Internet Files\Content.IE5\4X2GBVWW\MC90043486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5527" y="4323972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6" name="Picture 10" descr="C:\Users\reditelka\AppData\Local\Microsoft\Windows\Temporary Internet Files\Content.IE5\LQJ7CROL\MC90043709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412" y="421740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6327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424936" cy="3168352"/>
          </a:xfrm>
          <a:solidFill>
            <a:schemeClr val="bg1">
              <a:lumMod val="85000"/>
            </a:schemeClr>
          </a:solidFill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</a:rPr>
              <a:t>Potřeby skupinové – nemocnice, obchody, silnice, doprava…</a:t>
            </a:r>
            <a:endParaRPr lang="cs-CZ" sz="5400" b="1" dirty="0">
              <a:solidFill>
                <a:srgbClr val="00B0F0"/>
              </a:solidFill>
            </a:endParaRPr>
          </a:p>
        </p:txBody>
      </p:sp>
      <p:pic>
        <p:nvPicPr>
          <p:cNvPr id="10242" name="Picture 2" descr="C:\Users\reditelka\AppData\Local\Microsoft\Windows\Temporary Internet Files\Content.IE5\4X2GBVWW\MC9003296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2736304" cy="2343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reditelka\AppData\Local\Microsoft\Windows\Temporary Internet Files\Content.IE5\H0OUX3LO\MC9002871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692" y="4620328"/>
            <a:ext cx="1476164" cy="161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reditelka\AppData\Local\Microsoft\Windows\Temporary Internet Files\Content.IE5\MZ7P8CF2\MC9001496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146812"/>
            <a:ext cx="2922760" cy="1899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reditelka\AppData\Local\Microsoft\Windows\Temporary Internet Files\Content.IE5\ZJZNRQZI\MC9002335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696" y="4096671"/>
            <a:ext cx="2076261" cy="271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reditelka\AppData\Local\Microsoft\Windows\Temporary Internet Files\Content.IE5\LQJ7CROL\MC9001499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20328"/>
            <a:ext cx="1968369" cy="1884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17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359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114</Words>
  <Application>Microsoft Office PowerPoint</Application>
  <PresentationFormat>Předvádění na obrazovce (4:3)</PresentationFormat>
  <Paragraphs>37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 Potřeby </vt:lpstr>
      <vt:lpstr>Potřeby konkrétního jednotlivce</vt:lpstr>
      <vt:lpstr>Životně nevyhnutelné potřeby</vt:lpstr>
      <vt:lpstr>Potřeby kulturního  a sportovního vyžití..</vt:lpstr>
      <vt:lpstr>Potřeby osobního charakteru</vt:lpstr>
      <vt:lpstr>Potřeba duševního rozvoje</vt:lpstr>
      <vt:lpstr>Potřeba komunikace </vt:lpstr>
      <vt:lpstr>Potřeba přátelství a lásky</vt:lpstr>
      <vt:lpstr>Potřeby související s výrobou</vt:lpstr>
      <vt:lpstr>Potřeby skupinové – nemocnice, obchody, silnice, doprava…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reditelka</dc:creator>
  <cp:lastModifiedBy>Slováková Olga</cp:lastModifiedBy>
  <cp:revision>15</cp:revision>
  <dcterms:created xsi:type="dcterms:W3CDTF">2012-11-15T14:52:50Z</dcterms:created>
  <dcterms:modified xsi:type="dcterms:W3CDTF">2012-11-23T14:43:08Z</dcterms:modified>
</cp:coreProperties>
</file>