
<file path=[Content_Types].xml><?xml version="1.0" encoding="utf-8"?>
<Types xmlns="http://schemas.openxmlformats.org/package/2006/content-types">
  <Default Extension="png" ContentType="image/png"/>
  <Default Extension="jpeg" ContentType="image/jpeg"/>
  <Default Extension="wmf" ContentType="image/x-wmf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notesMasterIdLst>
    <p:notesMasterId r:id="rId16"/>
  </p:notesMasterIdLst>
  <p:sldIdLst>
    <p:sldId id="267" r:id="rId2"/>
    <p:sldId id="269" r:id="rId3"/>
    <p:sldId id="256" r:id="rId4"/>
    <p:sldId id="258" r:id="rId5"/>
    <p:sldId id="257" r:id="rId6"/>
    <p:sldId id="259" r:id="rId7"/>
    <p:sldId id="260" r:id="rId8"/>
    <p:sldId id="261" r:id="rId9"/>
    <p:sldId id="262" r:id="rId10"/>
    <p:sldId id="263" r:id="rId11"/>
    <p:sldId id="264" r:id="rId12"/>
    <p:sldId id="272" r:id="rId13"/>
    <p:sldId id="265" r:id="rId14"/>
    <p:sldId id="271" r:id="rId15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Střední styl 2 – zvýraznění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103" d="100"/>
          <a:sy n="103" d="100"/>
        </p:scale>
        <p:origin x="-204" y="-96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viewProps" Target="view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presProps" Target="presProps.xml"/><Relationship Id="rId2" Type="http://schemas.openxmlformats.org/officeDocument/2006/relationships/slide" Target="slides/slide1.xml"/><Relationship Id="rId16" Type="http://schemas.openxmlformats.org/officeDocument/2006/relationships/notesMaster" Target="notesMasters/notesMaster1.xml"/><Relationship Id="rId20" Type="http://schemas.openxmlformats.org/officeDocument/2006/relationships/tableStyles" Target="tableStyle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10" Type="http://schemas.openxmlformats.org/officeDocument/2006/relationships/slide" Target="slides/slide9.xml"/><Relationship Id="rId19" Type="http://schemas.openxmlformats.org/officeDocument/2006/relationships/theme" Target="theme/theme1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1_2#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757F3AB3-0718-4624-B441-E567A8F0AB56}" type="doc">
      <dgm:prSet loTypeId="urn:microsoft.com/office/officeart/2005/8/layout/target3" loCatId="relationship" qsTypeId="urn:microsoft.com/office/officeart/2005/8/quickstyle/simple5" qsCatId="simple" csTypeId="urn:microsoft.com/office/officeart/2005/8/colors/accent1_2#2" csCatId="accent1" phldr="1"/>
      <dgm:spPr/>
      <dgm:t>
        <a:bodyPr/>
        <a:lstStyle/>
        <a:p>
          <a:endParaRPr lang="cs-CZ"/>
        </a:p>
      </dgm:t>
    </dgm:pt>
    <dgm:pt modelId="{B651F6E3-6281-48DB-9319-2AEAFDAE7572}">
      <dgm:prSet custT="1"/>
      <dgm:spPr/>
      <dgm:t>
        <a:bodyPr/>
        <a:lstStyle/>
        <a:p>
          <a:pPr algn="l" rtl="0"/>
          <a:r>
            <a:rPr lang="cs-CZ" sz="2000" dirty="0" smtClean="0"/>
            <a:t>NÁZEV:</a:t>
          </a:r>
          <a:r>
            <a:rPr lang="cs-CZ" sz="2000" baseline="0" dirty="0" smtClean="0"/>
            <a:t> VY_32_INOVACE_16_VÝCHOVA KE ZDRAVÍ</a:t>
          </a:r>
          <a:endParaRPr lang="cs-CZ" sz="2000" dirty="0"/>
        </a:p>
      </dgm:t>
    </dgm:pt>
    <dgm:pt modelId="{A571E265-742E-411A-ABCF-E39FDBC7528A}" type="parTrans" cxnId="{7BC66EC3-EBD6-4F3A-99ED-9D25F66FFA51}">
      <dgm:prSet/>
      <dgm:spPr/>
      <dgm:t>
        <a:bodyPr/>
        <a:lstStyle/>
        <a:p>
          <a:endParaRPr lang="cs-CZ"/>
        </a:p>
      </dgm:t>
    </dgm:pt>
    <dgm:pt modelId="{E33260FE-399D-481C-B2D6-3B35DD16DC84}" type="sibTrans" cxnId="{7BC66EC3-EBD6-4F3A-99ED-9D25F66FFA51}">
      <dgm:prSet/>
      <dgm:spPr/>
      <dgm:t>
        <a:bodyPr/>
        <a:lstStyle/>
        <a:p>
          <a:endParaRPr lang="cs-CZ"/>
        </a:p>
      </dgm:t>
    </dgm:pt>
    <dgm:pt modelId="{D1D4F407-5343-4D3F-B5B9-D407B03CAEB4}">
      <dgm:prSet custT="1"/>
      <dgm:spPr/>
      <dgm:t>
        <a:bodyPr/>
        <a:lstStyle/>
        <a:p>
          <a:pPr algn="l" rtl="0"/>
          <a:r>
            <a:rPr lang="cs-CZ" sz="2000" dirty="0" smtClean="0"/>
            <a:t>NÁZEV ŠKOLY: ZŠ </a:t>
          </a:r>
          <a:r>
            <a:rPr lang="cs-CZ" sz="2000" smtClean="0"/>
            <a:t>ŠKOLNÍ BRANDÝS N/L – STARÁ BOLESLAV</a:t>
          </a:r>
          <a:endParaRPr lang="cs-CZ" sz="2000" dirty="0"/>
        </a:p>
      </dgm:t>
    </dgm:pt>
    <dgm:pt modelId="{FB3E2B41-81AD-4068-9354-4B764E7CC2F7}" type="parTrans" cxnId="{14367CC6-B9B1-40CF-BBB3-C17F79391DAE}">
      <dgm:prSet/>
      <dgm:spPr/>
      <dgm:t>
        <a:bodyPr/>
        <a:lstStyle/>
        <a:p>
          <a:endParaRPr lang="cs-CZ"/>
        </a:p>
      </dgm:t>
    </dgm:pt>
    <dgm:pt modelId="{878E4EBE-18EA-43B6-B589-1210E1E4CF6A}" type="sibTrans" cxnId="{14367CC6-B9B1-40CF-BBB3-C17F79391DAE}">
      <dgm:prSet/>
      <dgm:spPr/>
      <dgm:t>
        <a:bodyPr/>
        <a:lstStyle/>
        <a:p>
          <a:endParaRPr lang="cs-CZ"/>
        </a:p>
      </dgm:t>
    </dgm:pt>
    <dgm:pt modelId="{D1B46980-6531-4606-95E6-44980827E919}">
      <dgm:prSet custT="1"/>
      <dgm:spPr/>
      <dgm:t>
        <a:bodyPr/>
        <a:lstStyle/>
        <a:p>
          <a:pPr algn="l" rtl="0"/>
          <a:r>
            <a:rPr lang="cs-CZ" sz="2000" dirty="0" smtClean="0"/>
            <a:t>AUTOR: MGR. VĚRA BLAŽÍČKOVÁ</a:t>
          </a:r>
          <a:endParaRPr lang="cs-CZ" sz="2000" dirty="0"/>
        </a:p>
      </dgm:t>
    </dgm:pt>
    <dgm:pt modelId="{4F7B2CF5-A270-4D61-A510-1C1C5A4DCD3B}" type="parTrans" cxnId="{AB906E97-3CD9-4E05-91AE-864F8E394536}">
      <dgm:prSet/>
      <dgm:spPr/>
      <dgm:t>
        <a:bodyPr/>
        <a:lstStyle/>
        <a:p>
          <a:endParaRPr lang="cs-CZ"/>
        </a:p>
      </dgm:t>
    </dgm:pt>
    <dgm:pt modelId="{CFF69701-2866-4EF5-BFB5-F3F9B72EB817}" type="sibTrans" cxnId="{AB906E97-3CD9-4E05-91AE-864F8E394536}">
      <dgm:prSet/>
      <dgm:spPr/>
      <dgm:t>
        <a:bodyPr/>
        <a:lstStyle/>
        <a:p>
          <a:endParaRPr lang="cs-CZ"/>
        </a:p>
      </dgm:t>
    </dgm:pt>
    <dgm:pt modelId="{D8197B8C-B260-4A16-BDF4-0947B075E274}">
      <dgm:prSet custT="1"/>
      <dgm:spPr/>
      <dgm:t>
        <a:bodyPr/>
        <a:lstStyle/>
        <a:p>
          <a:pPr algn="l" rtl="0"/>
          <a:r>
            <a:rPr lang="cs-CZ" sz="2000" dirty="0" smtClean="0"/>
            <a:t>TEMA: ZDRAVÝ ZPŮSOB ŽIVOTA –  </a:t>
          </a:r>
          <a:r>
            <a:rPr lang="cs-CZ" sz="2000" dirty="0" smtClean="0"/>
            <a:t>JÍDELNÍČEK  </a:t>
          </a:r>
          <a:r>
            <a:rPr lang="cs-CZ" sz="2000" dirty="0" smtClean="0"/>
            <a:t>ŠKOLÁKA</a:t>
          </a:r>
          <a:endParaRPr lang="cs-CZ" sz="2000" dirty="0"/>
        </a:p>
      </dgm:t>
    </dgm:pt>
    <dgm:pt modelId="{51C5993D-B262-45E6-B66E-76BC9D6D883D}" type="parTrans" cxnId="{EDF6FE6B-9DBE-4D7B-B8FD-7098875B4EED}">
      <dgm:prSet/>
      <dgm:spPr/>
      <dgm:t>
        <a:bodyPr/>
        <a:lstStyle/>
        <a:p>
          <a:endParaRPr lang="cs-CZ"/>
        </a:p>
      </dgm:t>
    </dgm:pt>
    <dgm:pt modelId="{1AEC7F05-E0FE-459C-BD47-224AC9D7BEE4}" type="sibTrans" cxnId="{EDF6FE6B-9DBE-4D7B-B8FD-7098875B4EED}">
      <dgm:prSet/>
      <dgm:spPr/>
      <dgm:t>
        <a:bodyPr/>
        <a:lstStyle/>
        <a:p>
          <a:endParaRPr lang="cs-CZ"/>
        </a:p>
      </dgm:t>
    </dgm:pt>
    <dgm:pt modelId="{4C35D32F-0EAB-4CD7-82EE-45574DC2A586}">
      <dgm:prSet custT="1"/>
      <dgm:spPr/>
      <dgm:t>
        <a:bodyPr/>
        <a:lstStyle/>
        <a:p>
          <a:pPr algn="l" rtl="0"/>
          <a:r>
            <a:rPr lang="cs-CZ" sz="2000" dirty="0" smtClean="0"/>
            <a:t>ČÍSLO PROJEKTU: </a:t>
          </a:r>
          <a:endParaRPr lang="cs-CZ" sz="2000" dirty="0"/>
        </a:p>
      </dgm:t>
    </dgm:pt>
    <dgm:pt modelId="{A15F02C0-547C-48B3-9D05-E7F145EBF3C4}" type="parTrans" cxnId="{2221FB34-310D-4638-ACAE-9ACC709E4926}">
      <dgm:prSet/>
      <dgm:spPr/>
      <dgm:t>
        <a:bodyPr/>
        <a:lstStyle/>
        <a:p>
          <a:endParaRPr lang="cs-CZ"/>
        </a:p>
      </dgm:t>
    </dgm:pt>
    <dgm:pt modelId="{8C5711BF-38F0-4590-B6BC-B3119A33CA2E}" type="sibTrans" cxnId="{2221FB34-310D-4638-ACAE-9ACC709E4926}">
      <dgm:prSet/>
      <dgm:spPr/>
      <dgm:t>
        <a:bodyPr/>
        <a:lstStyle/>
        <a:p>
          <a:endParaRPr lang="cs-CZ"/>
        </a:p>
      </dgm:t>
    </dgm:pt>
    <dgm:pt modelId="{333A1088-737F-45CB-B68E-254E46348037}" type="pres">
      <dgm:prSet presAssocID="{757F3AB3-0718-4624-B441-E567A8F0AB56}" presName="Name0" presStyleCnt="0">
        <dgm:presLayoutVars>
          <dgm:chMax val="7"/>
          <dgm:dir/>
          <dgm:animLvl val="lvl"/>
          <dgm:resizeHandles val="exact"/>
        </dgm:presLayoutVars>
      </dgm:prSet>
      <dgm:spPr/>
      <dgm:t>
        <a:bodyPr/>
        <a:lstStyle/>
        <a:p>
          <a:endParaRPr lang="cs-CZ"/>
        </a:p>
      </dgm:t>
    </dgm:pt>
    <dgm:pt modelId="{F5ABB229-8D3B-4694-996A-96F23CF14429}" type="pres">
      <dgm:prSet presAssocID="{D1D4F407-5343-4D3F-B5B9-D407B03CAEB4}" presName="circle1" presStyleLbl="node1" presStyleIdx="0" presStyleCnt="5"/>
      <dgm:spPr/>
      <dgm:t>
        <a:bodyPr/>
        <a:lstStyle/>
        <a:p>
          <a:endParaRPr lang="cs-CZ"/>
        </a:p>
      </dgm:t>
    </dgm:pt>
    <dgm:pt modelId="{F41139FD-01EE-4571-8B17-4FB00FC51163}" type="pres">
      <dgm:prSet presAssocID="{D1D4F407-5343-4D3F-B5B9-D407B03CAEB4}" presName="space" presStyleCnt="0"/>
      <dgm:spPr/>
      <dgm:t>
        <a:bodyPr/>
        <a:lstStyle/>
        <a:p>
          <a:endParaRPr lang="cs-CZ"/>
        </a:p>
      </dgm:t>
    </dgm:pt>
    <dgm:pt modelId="{D005CE8C-CC26-4C3E-AC11-E15060ECD759}" type="pres">
      <dgm:prSet presAssocID="{D1D4F407-5343-4D3F-B5B9-D407B03CAEB4}" presName="rect1" presStyleLbl="alignAcc1" presStyleIdx="0" presStyleCnt="5" custLinFactNeighborX="-244" custLinFactNeighborY="165"/>
      <dgm:spPr/>
      <dgm:t>
        <a:bodyPr/>
        <a:lstStyle/>
        <a:p>
          <a:endParaRPr lang="cs-CZ"/>
        </a:p>
      </dgm:t>
    </dgm:pt>
    <dgm:pt modelId="{2C702D82-9B77-49B7-9568-BB8EB47C3372}" type="pres">
      <dgm:prSet presAssocID="{D1B46980-6531-4606-95E6-44980827E919}" presName="vertSpace2" presStyleLbl="node1" presStyleIdx="0" presStyleCnt="5"/>
      <dgm:spPr/>
      <dgm:t>
        <a:bodyPr/>
        <a:lstStyle/>
        <a:p>
          <a:endParaRPr lang="cs-CZ"/>
        </a:p>
      </dgm:t>
    </dgm:pt>
    <dgm:pt modelId="{A52A0455-90FF-4808-ABD0-F02540D31D5A}" type="pres">
      <dgm:prSet presAssocID="{D1B46980-6531-4606-95E6-44980827E919}" presName="circle2" presStyleLbl="node1" presStyleIdx="1" presStyleCnt="5"/>
      <dgm:spPr/>
      <dgm:t>
        <a:bodyPr/>
        <a:lstStyle/>
        <a:p>
          <a:endParaRPr lang="cs-CZ"/>
        </a:p>
      </dgm:t>
    </dgm:pt>
    <dgm:pt modelId="{6140AFEC-043D-4C43-A2F9-D0F5331DF3A3}" type="pres">
      <dgm:prSet presAssocID="{D1B46980-6531-4606-95E6-44980827E919}" presName="rect2" presStyleLbl="alignAcc1" presStyleIdx="1" presStyleCnt="5"/>
      <dgm:spPr/>
      <dgm:t>
        <a:bodyPr/>
        <a:lstStyle/>
        <a:p>
          <a:endParaRPr lang="cs-CZ"/>
        </a:p>
      </dgm:t>
    </dgm:pt>
    <dgm:pt modelId="{9358AC05-5D7D-4327-9F80-1AD486AEA664}" type="pres">
      <dgm:prSet presAssocID="{B651F6E3-6281-48DB-9319-2AEAFDAE7572}" presName="vertSpace3" presStyleLbl="node1" presStyleIdx="1" presStyleCnt="5"/>
      <dgm:spPr/>
      <dgm:t>
        <a:bodyPr/>
        <a:lstStyle/>
        <a:p>
          <a:endParaRPr lang="cs-CZ"/>
        </a:p>
      </dgm:t>
    </dgm:pt>
    <dgm:pt modelId="{313FC574-E1CD-4FB4-B054-0B805CE0447D}" type="pres">
      <dgm:prSet presAssocID="{B651F6E3-6281-48DB-9319-2AEAFDAE7572}" presName="circle3" presStyleLbl="node1" presStyleIdx="2" presStyleCnt="5"/>
      <dgm:spPr/>
      <dgm:t>
        <a:bodyPr/>
        <a:lstStyle/>
        <a:p>
          <a:endParaRPr lang="cs-CZ"/>
        </a:p>
      </dgm:t>
    </dgm:pt>
    <dgm:pt modelId="{619D679B-A015-4ECF-8348-D1034C574F40}" type="pres">
      <dgm:prSet presAssocID="{B651F6E3-6281-48DB-9319-2AEAFDAE7572}" presName="rect3" presStyleLbl="alignAcc1" presStyleIdx="2" presStyleCnt="5"/>
      <dgm:spPr/>
      <dgm:t>
        <a:bodyPr/>
        <a:lstStyle/>
        <a:p>
          <a:endParaRPr lang="cs-CZ"/>
        </a:p>
      </dgm:t>
    </dgm:pt>
    <dgm:pt modelId="{322283A8-4A27-4CDA-BAE3-F381106A9174}" type="pres">
      <dgm:prSet presAssocID="{D8197B8C-B260-4A16-BDF4-0947B075E274}" presName="vertSpace4" presStyleLbl="node1" presStyleIdx="2" presStyleCnt="5"/>
      <dgm:spPr/>
      <dgm:t>
        <a:bodyPr/>
        <a:lstStyle/>
        <a:p>
          <a:endParaRPr lang="cs-CZ"/>
        </a:p>
      </dgm:t>
    </dgm:pt>
    <dgm:pt modelId="{FFC9F71D-1B4F-4AD9-A4A6-86ADEFC8AF5C}" type="pres">
      <dgm:prSet presAssocID="{D8197B8C-B260-4A16-BDF4-0947B075E274}" presName="circle4" presStyleLbl="node1" presStyleIdx="3" presStyleCnt="5"/>
      <dgm:spPr/>
      <dgm:t>
        <a:bodyPr/>
        <a:lstStyle/>
        <a:p>
          <a:endParaRPr lang="cs-CZ"/>
        </a:p>
      </dgm:t>
    </dgm:pt>
    <dgm:pt modelId="{25B08C86-7E15-44DC-BE7F-FFB55DD49D12}" type="pres">
      <dgm:prSet presAssocID="{D8197B8C-B260-4A16-BDF4-0947B075E274}" presName="rect4" presStyleLbl="alignAcc1" presStyleIdx="3" presStyleCnt="5" custLinFactNeighborX="343" custLinFactNeighborY="131"/>
      <dgm:spPr/>
      <dgm:t>
        <a:bodyPr/>
        <a:lstStyle/>
        <a:p>
          <a:endParaRPr lang="cs-CZ"/>
        </a:p>
      </dgm:t>
    </dgm:pt>
    <dgm:pt modelId="{76644BE8-9D7C-4C09-B250-3D10AF48CBB7}" type="pres">
      <dgm:prSet presAssocID="{4C35D32F-0EAB-4CD7-82EE-45574DC2A586}" presName="vertSpace5" presStyleLbl="node1" presStyleIdx="3" presStyleCnt="5"/>
      <dgm:spPr/>
      <dgm:t>
        <a:bodyPr/>
        <a:lstStyle/>
        <a:p>
          <a:endParaRPr lang="cs-CZ"/>
        </a:p>
      </dgm:t>
    </dgm:pt>
    <dgm:pt modelId="{EE85B701-7295-41C0-BA7A-34D3756A2AE6}" type="pres">
      <dgm:prSet presAssocID="{4C35D32F-0EAB-4CD7-82EE-45574DC2A586}" presName="circle5" presStyleLbl="node1" presStyleIdx="4" presStyleCnt="5"/>
      <dgm:spPr/>
      <dgm:t>
        <a:bodyPr/>
        <a:lstStyle/>
        <a:p>
          <a:endParaRPr lang="cs-CZ"/>
        </a:p>
      </dgm:t>
    </dgm:pt>
    <dgm:pt modelId="{8BEBB6EC-1DAA-4CAC-8A25-BC0FCBD5DBD5}" type="pres">
      <dgm:prSet presAssocID="{4C35D32F-0EAB-4CD7-82EE-45574DC2A586}" presName="rect5" presStyleLbl="alignAcc1" presStyleIdx="4" presStyleCnt="5"/>
      <dgm:spPr/>
      <dgm:t>
        <a:bodyPr/>
        <a:lstStyle/>
        <a:p>
          <a:endParaRPr lang="cs-CZ"/>
        </a:p>
      </dgm:t>
    </dgm:pt>
    <dgm:pt modelId="{AED2198E-93D5-4001-81B4-73124B309672}" type="pres">
      <dgm:prSet presAssocID="{D1D4F407-5343-4D3F-B5B9-D407B03CAEB4}" presName="rect1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2BE915AB-18AA-4053-B92C-3BFC9ED204BB}" type="pres">
      <dgm:prSet presAssocID="{D1B46980-6531-4606-95E6-44980827E919}" presName="rect2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6BB5E863-4638-4E1D-BFDE-399D028AC4ED}" type="pres">
      <dgm:prSet presAssocID="{B651F6E3-6281-48DB-9319-2AEAFDAE7572}" presName="rect3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5A5FFA88-C948-4069-8E93-59FA12366E83}" type="pres">
      <dgm:prSet presAssocID="{D8197B8C-B260-4A16-BDF4-0947B075E274}" presName="rect4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890E4F0B-2866-4A3F-A3C7-2A14B1797930}" type="pres">
      <dgm:prSet presAssocID="{4C35D32F-0EAB-4CD7-82EE-45574DC2A586}" presName="rect5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</dgm:ptLst>
  <dgm:cxnLst>
    <dgm:cxn modelId="{0851D34C-C6B8-4600-98F4-356714F608A4}" type="presOf" srcId="{D8197B8C-B260-4A16-BDF4-0947B075E274}" destId="{25B08C86-7E15-44DC-BE7F-FFB55DD49D12}" srcOrd="0" destOrd="0" presId="urn:microsoft.com/office/officeart/2005/8/layout/target3"/>
    <dgm:cxn modelId="{9A8DB3FE-0838-4ED2-AF10-6BE05965D933}" type="presOf" srcId="{D1B46980-6531-4606-95E6-44980827E919}" destId="{6140AFEC-043D-4C43-A2F9-D0F5331DF3A3}" srcOrd="0" destOrd="0" presId="urn:microsoft.com/office/officeart/2005/8/layout/target3"/>
    <dgm:cxn modelId="{5FD34004-07A5-4D91-8AB4-2A3EBAB6C14D}" type="presOf" srcId="{4C35D32F-0EAB-4CD7-82EE-45574DC2A586}" destId="{8BEBB6EC-1DAA-4CAC-8A25-BC0FCBD5DBD5}" srcOrd="0" destOrd="0" presId="urn:microsoft.com/office/officeart/2005/8/layout/target3"/>
    <dgm:cxn modelId="{1DE21AC9-6A5E-4725-BC37-C46644C4C2BE}" type="presOf" srcId="{D1D4F407-5343-4D3F-B5B9-D407B03CAEB4}" destId="{D005CE8C-CC26-4C3E-AC11-E15060ECD759}" srcOrd="0" destOrd="0" presId="urn:microsoft.com/office/officeart/2005/8/layout/target3"/>
    <dgm:cxn modelId="{14367CC6-B9B1-40CF-BBB3-C17F79391DAE}" srcId="{757F3AB3-0718-4624-B441-E567A8F0AB56}" destId="{D1D4F407-5343-4D3F-B5B9-D407B03CAEB4}" srcOrd="0" destOrd="0" parTransId="{FB3E2B41-81AD-4068-9354-4B764E7CC2F7}" sibTransId="{878E4EBE-18EA-43B6-B589-1210E1E4CF6A}"/>
    <dgm:cxn modelId="{2221FB34-310D-4638-ACAE-9ACC709E4926}" srcId="{757F3AB3-0718-4624-B441-E567A8F0AB56}" destId="{4C35D32F-0EAB-4CD7-82EE-45574DC2A586}" srcOrd="4" destOrd="0" parTransId="{A15F02C0-547C-48B3-9D05-E7F145EBF3C4}" sibTransId="{8C5711BF-38F0-4590-B6BC-B3119A33CA2E}"/>
    <dgm:cxn modelId="{EDF6FE6B-9DBE-4D7B-B8FD-7098875B4EED}" srcId="{757F3AB3-0718-4624-B441-E567A8F0AB56}" destId="{D8197B8C-B260-4A16-BDF4-0947B075E274}" srcOrd="3" destOrd="0" parTransId="{51C5993D-B262-45E6-B66E-76BC9D6D883D}" sibTransId="{1AEC7F05-E0FE-459C-BD47-224AC9D7BEE4}"/>
    <dgm:cxn modelId="{3B67534F-B1A1-4C62-9368-A7414C755CA5}" type="presOf" srcId="{B651F6E3-6281-48DB-9319-2AEAFDAE7572}" destId="{6BB5E863-4638-4E1D-BFDE-399D028AC4ED}" srcOrd="1" destOrd="0" presId="urn:microsoft.com/office/officeart/2005/8/layout/target3"/>
    <dgm:cxn modelId="{1FE1EABA-3CC0-4D3E-85D6-056369905253}" type="presOf" srcId="{B651F6E3-6281-48DB-9319-2AEAFDAE7572}" destId="{619D679B-A015-4ECF-8348-D1034C574F40}" srcOrd="0" destOrd="0" presId="urn:microsoft.com/office/officeart/2005/8/layout/target3"/>
    <dgm:cxn modelId="{AFB89637-D01E-47B8-A30E-FDE8249467F4}" type="presOf" srcId="{D8197B8C-B260-4A16-BDF4-0947B075E274}" destId="{5A5FFA88-C948-4069-8E93-59FA12366E83}" srcOrd="1" destOrd="0" presId="urn:microsoft.com/office/officeart/2005/8/layout/target3"/>
    <dgm:cxn modelId="{2D68A3B2-BF81-4F83-943C-40B6477BAA88}" type="presOf" srcId="{757F3AB3-0718-4624-B441-E567A8F0AB56}" destId="{333A1088-737F-45CB-B68E-254E46348037}" srcOrd="0" destOrd="0" presId="urn:microsoft.com/office/officeart/2005/8/layout/target3"/>
    <dgm:cxn modelId="{7BC35CFF-7A9F-4403-96F5-D176E13A3A5C}" type="presOf" srcId="{4C35D32F-0EAB-4CD7-82EE-45574DC2A586}" destId="{890E4F0B-2866-4A3F-A3C7-2A14B1797930}" srcOrd="1" destOrd="0" presId="urn:microsoft.com/office/officeart/2005/8/layout/target3"/>
    <dgm:cxn modelId="{ACAF103C-90EF-4D58-960E-E9137506BEB1}" type="presOf" srcId="{D1D4F407-5343-4D3F-B5B9-D407B03CAEB4}" destId="{AED2198E-93D5-4001-81B4-73124B309672}" srcOrd="1" destOrd="0" presId="urn:microsoft.com/office/officeart/2005/8/layout/target3"/>
    <dgm:cxn modelId="{7BC66EC3-EBD6-4F3A-99ED-9D25F66FFA51}" srcId="{757F3AB3-0718-4624-B441-E567A8F0AB56}" destId="{B651F6E3-6281-48DB-9319-2AEAFDAE7572}" srcOrd="2" destOrd="0" parTransId="{A571E265-742E-411A-ABCF-E39FDBC7528A}" sibTransId="{E33260FE-399D-481C-B2D6-3B35DD16DC84}"/>
    <dgm:cxn modelId="{CD8644F9-4050-4BE8-AF6D-98BDA08357DA}" type="presOf" srcId="{D1B46980-6531-4606-95E6-44980827E919}" destId="{2BE915AB-18AA-4053-B92C-3BFC9ED204BB}" srcOrd="1" destOrd="0" presId="urn:microsoft.com/office/officeart/2005/8/layout/target3"/>
    <dgm:cxn modelId="{AB906E97-3CD9-4E05-91AE-864F8E394536}" srcId="{757F3AB3-0718-4624-B441-E567A8F0AB56}" destId="{D1B46980-6531-4606-95E6-44980827E919}" srcOrd="1" destOrd="0" parTransId="{4F7B2CF5-A270-4D61-A510-1C1C5A4DCD3B}" sibTransId="{CFF69701-2866-4EF5-BFB5-F3F9B72EB817}"/>
    <dgm:cxn modelId="{A6574E0A-6EB6-41BE-83B4-9E982244CF20}" type="presParOf" srcId="{333A1088-737F-45CB-B68E-254E46348037}" destId="{F5ABB229-8D3B-4694-996A-96F23CF14429}" srcOrd="0" destOrd="0" presId="urn:microsoft.com/office/officeart/2005/8/layout/target3"/>
    <dgm:cxn modelId="{952DC76D-E319-4402-B55F-0EA0DF850F4D}" type="presParOf" srcId="{333A1088-737F-45CB-B68E-254E46348037}" destId="{F41139FD-01EE-4571-8B17-4FB00FC51163}" srcOrd="1" destOrd="0" presId="urn:microsoft.com/office/officeart/2005/8/layout/target3"/>
    <dgm:cxn modelId="{78133427-C428-486C-B705-4C114376E80E}" type="presParOf" srcId="{333A1088-737F-45CB-B68E-254E46348037}" destId="{D005CE8C-CC26-4C3E-AC11-E15060ECD759}" srcOrd="2" destOrd="0" presId="urn:microsoft.com/office/officeart/2005/8/layout/target3"/>
    <dgm:cxn modelId="{490E8A41-7460-4AD2-84E6-46EC28C9D5B5}" type="presParOf" srcId="{333A1088-737F-45CB-B68E-254E46348037}" destId="{2C702D82-9B77-49B7-9568-BB8EB47C3372}" srcOrd="3" destOrd="0" presId="urn:microsoft.com/office/officeart/2005/8/layout/target3"/>
    <dgm:cxn modelId="{414C2ECB-EDEF-461C-BA3E-07027656FAF1}" type="presParOf" srcId="{333A1088-737F-45CB-B68E-254E46348037}" destId="{A52A0455-90FF-4808-ABD0-F02540D31D5A}" srcOrd="4" destOrd="0" presId="urn:microsoft.com/office/officeart/2005/8/layout/target3"/>
    <dgm:cxn modelId="{FCAB038D-11BD-44C5-837F-0C45A05BAD22}" type="presParOf" srcId="{333A1088-737F-45CB-B68E-254E46348037}" destId="{6140AFEC-043D-4C43-A2F9-D0F5331DF3A3}" srcOrd="5" destOrd="0" presId="urn:microsoft.com/office/officeart/2005/8/layout/target3"/>
    <dgm:cxn modelId="{B2CFDEB6-389F-4365-92D0-0CED88D289B8}" type="presParOf" srcId="{333A1088-737F-45CB-B68E-254E46348037}" destId="{9358AC05-5D7D-4327-9F80-1AD486AEA664}" srcOrd="6" destOrd="0" presId="urn:microsoft.com/office/officeart/2005/8/layout/target3"/>
    <dgm:cxn modelId="{A1CE8DD3-56F2-4E36-878A-E24A145B3981}" type="presParOf" srcId="{333A1088-737F-45CB-B68E-254E46348037}" destId="{313FC574-E1CD-4FB4-B054-0B805CE0447D}" srcOrd="7" destOrd="0" presId="urn:microsoft.com/office/officeart/2005/8/layout/target3"/>
    <dgm:cxn modelId="{2ED7FD8B-1A04-4F2B-B875-AE84066680B4}" type="presParOf" srcId="{333A1088-737F-45CB-B68E-254E46348037}" destId="{619D679B-A015-4ECF-8348-D1034C574F40}" srcOrd="8" destOrd="0" presId="urn:microsoft.com/office/officeart/2005/8/layout/target3"/>
    <dgm:cxn modelId="{6280981D-1965-4D20-831F-6E153A78245F}" type="presParOf" srcId="{333A1088-737F-45CB-B68E-254E46348037}" destId="{322283A8-4A27-4CDA-BAE3-F381106A9174}" srcOrd="9" destOrd="0" presId="urn:microsoft.com/office/officeart/2005/8/layout/target3"/>
    <dgm:cxn modelId="{E8B75C01-2986-41B8-9CF1-3B2D5543E123}" type="presParOf" srcId="{333A1088-737F-45CB-B68E-254E46348037}" destId="{FFC9F71D-1B4F-4AD9-A4A6-86ADEFC8AF5C}" srcOrd="10" destOrd="0" presId="urn:microsoft.com/office/officeart/2005/8/layout/target3"/>
    <dgm:cxn modelId="{50412BE9-2A86-4BCB-8D72-A19C2343BFC7}" type="presParOf" srcId="{333A1088-737F-45CB-B68E-254E46348037}" destId="{25B08C86-7E15-44DC-BE7F-FFB55DD49D12}" srcOrd="11" destOrd="0" presId="urn:microsoft.com/office/officeart/2005/8/layout/target3"/>
    <dgm:cxn modelId="{51A4ED32-F7C0-4BD4-A289-453A0B79B986}" type="presParOf" srcId="{333A1088-737F-45CB-B68E-254E46348037}" destId="{76644BE8-9D7C-4C09-B250-3D10AF48CBB7}" srcOrd="12" destOrd="0" presId="urn:microsoft.com/office/officeart/2005/8/layout/target3"/>
    <dgm:cxn modelId="{2E966150-E21B-40E7-94E3-9EB420ABF2B6}" type="presParOf" srcId="{333A1088-737F-45CB-B68E-254E46348037}" destId="{EE85B701-7295-41C0-BA7A-34D3756A2AE6}" srcOrd="13" destOrd="0" presId="urn:microsoft.com/office/officeart/2005/8/layout/target3"/>
    <dgm:cxn modelId="{2F855F7B-35EA-442E-B9CC-D69B7CFC24CB}" type="presParOf" srcId="{333A1088-737F-45CB-B68E-254E46348037}" destId="{8BEBB6EC-1DAA-4CAC-8A25-BC0FCBD5DBD5}" srcOrd="14" destOrd="0" presId="urn:microsoft.com/office/officeart/2005/8/layout/target3"/>
    <dgm:cxn modelId="{E22E0882-DD63-4594-A5A0-28BE581C1CE4}" type="presParOf" srcId="{333A1088-737F-45CB-B68E-254E46348037}" destId="{AED2198E-93D5-4001-81B4-73124B309672}" srcOrd="15" destOrd="0" presId="urn:microsoft.com/office/officeart/2005/8/layout/target3"/>
    <dgm:cxn modelId="{2FC82902-D5AA-4515-B301-1B39D16AA041}" type="presParOf" srcId="{333A1088-737F-45CB-B68E-254E46348037}" destId="{2BE915AB-18AA-4053-B92C-3BFC9ED204BB}" srcOrd="16" destOrd="0" presId="urn:microsoft.com/office/officeart/2005/8/layout/target3"/>
    <dgm:cxn modelId="{67DAA0AF-C8DC-4F32-BF49-5C2E66661AD9}" type="presParOf" srcId="{333A1088-737F-45CB-B68E-254E46348037}" destId="{6BB5E863-4638-4E1D-BFDE-399D028AC4ED}" srcOrd="17" destOrd="0" presId="urn:microsoft.com/office/officeart/2005/8/layout/target3"/>
    <dgm:cxn modelId="{31E6AFAC-EF69-4E55-8F5C-3947FDEECBD1}" type="presParOf" srcId="{333A1088-737F-45CB-B68E-254E46348037}" destId="{5A5FFA88-C948-4069-8E93-59FA12366E83}" srcOrd="18" destOrd="0" presId="urn:microsoft.com/office/officeart/2005/8/layout/target3"/>
    <dgm:cxn modelId="{6EAFAEAF-7D36-443E-AA3A-1E14428C7391}" type="presParOf" srcId="{333A1088-737F-45CB-B68E-254E46348037}" destId="{890E4F0B-2866-4A3F-A3C7-2A14B1797930}" srcOrd="19" destOrd="0" presId="urn:microsoft.com/office/officeart/2005/8/layout/target3"/>
  </dgm:cxnLst>
  <dgm:bg/>
  <dgm:whole/>
  <dgm:extLst>
    <a:ext uri="http://schemas.microsoft.com/office/drawing/2008/diagram">
      <dsp:dataModelExt xmlns:dsp="http://schemas.microsoft.com/office/drawing/2008/diagram" relId="rId7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F5ABB229-8D3B-4694-996A-96F23CF14429}">
      <dsp:nvSpPr>
        <dsp:cNvPr id="0" name=""/>
        <dsp:cNvSpPr/>
      </dsp:nvSpPr>
      <dsp:spPr>
        <a:xfrm>
          <a:off x="0" y="0"/>
          <a:ext cx="2547714" cy="2547714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shade val="51000"/>
                <a:satMod val="130000"/>
              </a:schemeClr>
            </a:gs>
            <a:gs pos="80000">
              <a:schemeClr val="accent1">
                <a:hueOff val="0"/>
                <a:satOff val="0"/>
                <a:lumOff val="0"/>
                <a:alphaOff val="0"/>
                <a:shade val="93000"/>
                <a:satMod val="13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shade val="94000"/>
                <a:satMod val="135000"/>
              </a:schemeClr>
            </a:gs>
          </a:gsLst>
          <a:lin ang="16200000" scaled="0"/>
        </a:gra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D005CE8C-CC26-4C3E-AC11-E15060ECD759}">
      <dsp:nvSpPr>
        <dsp:cNvPr id="0" name=""/>
        <dsp:cNvSpPr/>
      </dsp:nvSpPr>
      <dsp:spPr>
        <a:xfrm>
          <a:off x="1258000" y="0"/>
          <a:ext cx="6498543" cy="254771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40000" dist="23000" dir="5400000" rotWithShape="0">
            <a:srgbClr val="000000">
              <a:alpha val="35000"/>
            </a:srgbClr>
          </a:outerShdw>
        </a:effectLst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NÁZEV ŠKOLY: ZŠ </a:t>
          </a:r>
          <a:r>
            <a:rPr lang="cs-CZ" sz="2000" kern="1200" smtClean="0"/>
            <a:t>ŠKOLNÍ BRANDÝS N/L – STARÁ BOLESLAV</a:t>
          </a:r>
          <a:endParaRPr lang="cs-CZ" sz="2000" kern="1200" dirty="0"/>
        </a:p>
      </dsp:txBody>
      <dsp:txXfrm>
        <a:off x="1258000" y="0"/>
        <a:ext cx="6498543" cy="407634"/>
      </dsp:txXfrm>
    </dsp:sp>
    <dsp:sp modelId="{A52A0455-90FF-4808-ABD0-F02540D31D5A}">
      <dsp:nvSpPr>
        <dsp:cNvPr id="0" name=""/>
        <dsp:cNvSpPr/>
      </dsp:nvSpPr>
      <dsp:spPr>
        <a:xfrm>
          <a:off x="267509" y="407634"/>
          <a:ext cx="2012694" cy="2012694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shade val="51000"/>
                <a:satMod val="130000"/>
              </a:schemeClr>
            </a:gs>
            <a:gs pos="80000">
              <a:schemeClr val="accent1">
                <a:hueOff val="0"/>
                <a:satOff val="0"/>
                <a:lumOff val="0"/>
                <a:alphaOff val="0"/>
                <a:shade val="93000"/>
                <a:satMod val="13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shade val="94000"/>
                <a:satMod val="135000"/>
              </a:schemeClr>
            </a:gs>
          </a:gsLst>
          <a:lin ang="16200000" scaled="0"/>
        </a:gra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6140AFEC-043D-4C43-A2F9-D0F5331DF3A3}">
      <dsp:nvSpPr>
        <dsp:cNvPr id="0" name=""/>
        <dsp:cNvSpPr/>
      </dsp:nvSpPr>
      <dsp:spPr>
        <a:xfrm>
          <a:off x="1273857" y="407634"/>
          <a:ext cx="6498543" cy="201269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40000" dist="23000" dir="5400000" rotWithShape="0">
            <a:srgbClr val="000000">
              <a:alpha val="35000"/>
            </a:srgbClr>
          </a:outerShdw>
        </a:effectLst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AUTOR: MGR. VĚRA BLAŽÍČKOVÁ</a:t>
          </a:r>
          <a:endParaRPr lang="cs-CZ" sz="2000" kern="1200" dirty="0"/>
        </a:p>
      </dsp:txBody>
      <dsp:txXfrm>
        <a:off x="1273857" y="407634"/>
        <a:ext cx="6498543" cy="407634"/>
      </dsp:txXfrm>
    </dsp:sp>
    <dsp:sp modelId="{313FC574-E1CD-4FB4-B054-0B805CE0447D}">
      <dsp:nvSpPr>
        <dsp:cNvPr id="0" name=""/>
        <dsp:cNvSpPr/>
      </dsp:nvSpPr>
      <dsp:spPr>
        <a:xfrm>
          <a:off x="535019" y="815268"/>
          <a:ext cx="1477674" cy="1477674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shade val="51000"/>
                <a:satMod val="130000"/>
              </a:schemeClr>
            </a:gs>
            <a:gs pos="80000">
              <a:schemeClr val="accent1">
                <a:hueOff val="0"/>
                <a:satOff val="0"/>
                <a:lumOff val="0"/>
                <a:alphaOff val="0"/>
                <a:shade val="93000"/>
                <a:satMod val="13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shade val="94000"/>
                <a:satMod val="135000"/>
              </a:schemeClr>
            </a:gs>
          </a:gsLst>
          <a:lin ang="16200000" scaled="0"/>
        </a:gra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619D679B-A015-4ECF-8348-D1034C574F40}">
      <dsp:nvSpPr>
        <dsp:cNvPr id="0" name=""/>
        <dsp:cNvSpPr/>
      </dsp:nvSpPr>
      <dsp:spPr>
        <a:xfrm>
          <a:off x="1273857" y="815268"/>
          <a:ext cx="6498543" cy="147767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40000" dist="23000" dir="5400000" rotWithShape="0">
            <a:srgbClr val="000000">
              <a:alpha val="35000"/>
            </a:srgbClr>
          </a:outerShdw>
        </a:effectLst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NÁZEV:</a:t>
          </a:r>
          <a:r>
            <a:rPr lang="cs-CZ" sz="2000" kern="1200" baseline="0" dirty="0" smtClean="0"/>
            <a:t> VY_32_INOVACE_16_VÝCHOVA KE ZDRAVÍ</a:t>
          </a:r>
          <a:endParaRPr lang="cs-CZ" sz="2000" kern="1200" dirty="0"/>
        </a:p>
      </dsp:txBody>
      <dsp:txXfrm>
        <a:off x="1273857" y="815268"/>
        <a:ext cx="6498543" cy="407634"/>
      </dsp:txXfrm>
    </dsp:sp>
    <dsp:sp modelId="{FFC9F71D-1B4F-4AD9-A4A6-86ADEFC8AF5C}">
      <dsp:nvSpPr>
        <dsp:cNvPr id="0" name=""/>
        <dsp:cNvSpPr/>
      </dsp:nvSpPr>
      <dsp:spPr>
        <a:xfrm>
          <a:off x="802529" y="1222902"/>
          <a:ext cx="942654" cy="942654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shade val="51000"/>
                <a:satMod val="130000"/>
              </a:schemeClr>
            </a:gs>
            <a:gs pos="80000">
              <a:schemeClr val="accent1">
                <a:hueOff val="0"/>
                <a:satOff val="0"/>
                <a:lumOff val="0"/>
                <a:alphaOff val="0"/>
                <a:shade val="93000"/>
                <a:satMod val="13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shade val="94000"/>
                <a:satMod val="135000"/>
              </a:schemeClr>
            </a:gs>
          </a:gsLst>
          <a:lin ang="16200000" scaled="0"/>
        </a:gra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25B08C86-7E15-44DC-BE7F-FFB55DD49D12}">
      <dsp:nvSpPr>
        <dsp:cNvPr id="0" name=""/>
        <dsp:cNvSpPr/>
      </dsp:nvSpPr>
      <dsp:spPr>
        <a:xfrm>
          <a:off x="1273857" y="1224137"/>
          <a:ext cx="6498543" cy="94265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40000" dist="23000" dir="5400000" rotWithShape="0">
            <a:srgbClr val="000000">
              <a:alpha val="35000"/>
            </a:srgbClr>
          </a:outerShdw>
        </a:effectLst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TEMA: ZDRAVÝ ZPŮSOB ŽIVOTA –  </a:t>
          </a:r>
          <a:r>
            <a:rPr lang="cs-CZ" sz="2000" kern="1200" dirty="0" smtClean="0"/>
            <a:t>JÍDELNÍČEK  </a:t>
          </a:r>
          <a:r>
            <a:rPr lang="cs-CZ" sz="2000" kern="1200" dirty="0" smtClean="0"/>
            <a:t>ŠKOLÁKA</a:t>
          </a:r>
          <a:endParaRPr lang="cs-CZ" sz="2000" kern="1200" dirty="0"/>
        </a:p>
      </dsp:txBody>
      <dsp:txXfrm>
        <a:off x="1273857" y="1224137"/>
        <a:ext cx="6498543" cy="407634"/>
      </dsp:txXfrm>
    </dsp:sp>
    <dsp:sp modelId="{EE85B701-7295-41C0-BA7A-34D3756A2AE6}">
      <dsp:nvSpPr>
        <dsp:cNvPr id="0" name=""/>
        <dsp:cNvSpPr/>
      </dsp:nvSpPr>
      <dsp:spPr>
        <a:xfrm>
          <a:off x="1070039" y="1630536"/>
          <a:ext cx="407634" cy="407634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shade val="51000"/>
                <a:satMod val="130000"/>
              </a:schemeClr>
            </a:gs>
            <a:gs pos="80000">
              <a:schemeClr val="accent1">
                <a:hueOff val="0"/>
                <a:satOff val="0"/>
                <a:lumOff val="0"/>
                <a:alphaOff val="0"/>
                <a:shade val="93000"/>
                <a:satMod val="13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shade val="94000"/>
                <a:satMod val="135000"/>
              </a:schemeClr>
            </a:gs>
          </a:gsLst>
          <a:lin ang="16200000" scaled="0"/>
        </a:gra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8BEBB6EC-1DAA-4CAC-8A25-BC0FCBD5DBD5}">
      <dsp:nvSpPr>
        <dsp:cNvPr id="0" name=""/>
        <dsp:cNvSpPr/>
      </dsp:nvSpPr>
      <dsp:spPr>
        <a:xfrm>
          <a:off x="1273857" y="1630536"/>
          <a:ext cx="6498543" cy="40763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40000" dist="23000" dir="5400000" rotWithShape="0">
            <a:srgbClr val="000000">
              <a:alpha val="35000"/>
            </a:srgbClr>
          </a:outerShdw>
        </a:effectLst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ČÍSLO PROJEKTU: </a:t>
          </a:r>
          <a:endParaRPr lang="cs-CZ" sz="2000" kern="1200" dirty="0"/>
        </a:p>
      </dsp:txBody>
      <dsp:txXfrm>
        <a:off x="1273857" y="1630536"/>
        <a:ext cx="6498543" cy="407634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target3">
  <dgm:title val=""/>
  <dgm:desc val=""/>
  <dgm:catLst>
    <dgm:cat type="relationship" pri="11000"/>
    <dgm:cat type="list" pri="22000"/>
    <dgm:cat type="convert" pri="4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  <dgm:pt modelId="32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clrData>
  <dgm:layoutNode name="Name0">
    <dgm:varLst>
      <dgm:chMax val="7"/>
      <dgm:dir/>
      <dgm:animLvl val="lvl"/>
      <dgm:resizeHandles val="exact"/>
    </dgm:varLst>
    <dgm:alg type="composite"/>
    <dgm:shape xmlns:r="http://schemas.openxmlformats.org/officeDocument/2006/relationships" r:blip="">
      <dgm:adjLst/>
    </dgm:shape>
    <dgm:presOf/>
    <dgm:choose name="Name1">
      <dgm:if name="Name2" func="var" arg="dir" op="equ" val="norm">
        <dgm:choose name="Name3">
          <dgm:if name="Name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1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l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l" for="ch" forName="rect7" refType="r" refFor="ch" refForName="space"/>
              <dgm:constr type="r" for="ch" forName="rect7" refType="w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l" for="ch" forName="rect7ParTx" refType="r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l" for="ch" forName="rect7ChTx" refType="r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l" for="ch" forName="rect7ParTxNoCh" refType="r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11">
            <dgm:constrLst/>
          </dgm:else>
        </dgm:choose>
      </dgm:if>
      <dgm:else name="Name12">
        <dgm:choose name="Name13">
          <dgm:if name="Name1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1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1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1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1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1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2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r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r" for="ch" forName="rect7" refType="l" refFor="ch" refForName="space"/>
              <dgm:constr type="l" for="ch" forName="rect7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r" for="ch" forName="rect7ParTx" refType="l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r" for="ch" forName="rect7ChTx" refType="l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r" for="ch" forName="rect7ParTxNoCh" refType="l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21">
            <dgm:constrLst/>
          </dgm:else>
        </dgm:choose>
      </dgm:else>
    </dgm:choose>
    <dgm:ruleLst/>
    <dgm:forEach name="Name22" axis="ch" ptType="node" cnt="1">
      <dgm:layoutNode name="circle1" styleLbl="node1">
        <dgm:alg type="sp"/>
        <dgm:choose name="Name23">
          <dgm:if name="Name2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space">
        <dgm:alg type="sp"/>
        <dgm:shape xmlns:r="http://schemas.openxmlformats.org/officeDocument/2006/relationships" r:blip="">
          <dgm:adjLst/>
        </dgm:shape>
        <dgm:presOf/>
        <dgm:constrLst/>
        <dgm:ruleLst/>
      </dgm:layoutNode>
      <dgm:layoutNode name="rect1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26" axis="ch" ptType="node" st="2" cnt="1">
      <dgm:layoutNode name="vertSpace2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2" styleLbl="node1">
        <dgm:alg type="sp"/>
        <dgm:choose name="Name27">
          <dgm:if name="Name2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2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0" axis="ch" ptType="node" st="3" cnt="1">
      <dgm:layoutNode name="vertSpace3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3" styleLbl="node1">
        <dgm:alg type="sp"/>
        <dgm:choose name="Name31">
          <dgm:if name="Name32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3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3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4" axis="ch" ptType="node" st="4" cnt="1">
      <dgm:layoutNode name="vertSpace4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4" styleLbl="node1">
        <dgm:alg type="sp"/>
        <dgm:choose name="Name35">
          <dgm:if name="Name36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7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4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8" axis="ch" ptType="node" st="5" cnt="1">
      <dgm:layoutNode name="vertSpace5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5" styleLbl="node1">
        <dgm:alg type="sp"/>
        <dgm:choose name="Name39">
          <dgm:if name="Name40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1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5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2" axis="ch" ptType="node" st="6" cnt="1">
      <dgm:layoutNode name="vertSpace6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6" styleLbl="node1">
        <dgm:alg type="sp"/>
        <dgm:choose name="Name43">
          <dgm:if name="Name4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6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6" axis="ch" ptType="node" st="7" cnt="1">
      <dgm:layoutNode name="vertSpace7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7" styleLbl="node1">
        <dgm:alg type="sp"/>
        <dgm:choose name="Name47">
          <dgm:if name="Name4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7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50" axis="ch" ptType="node" cnt="1">
      <dgm:choose name="Name51">
        <dgm:if name="Name52" axis="root des" ptType="all node" func="maxDepth" op="gte" val="2">
          <dgm:layoutNode name="rect1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1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3">
          <dgm:layoutNode name="rect1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4" axis="ch" ptType="node" st="2" cnt="1">
      <dgm:choose name="Name55">
        <dgm:if name="Name56" axis="root des" ptType="all node" func="maxDepth" op="gte" val="2">
          <dgm:layoutNode name="rect2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2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7">
          <dgm:layoutNode name="rect2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8" axis="ch" ptType="node" st="3" cnt="1">
      <dgm:choose name="Name59">
        <dgm:if name="Name60" axis="root des" ptType="all node" func="maxDepth" op="gte" val="2">
          <dgm:layoutNode name="rect3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3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1">
          <dgm:layoutNode name="rect3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2" axis="ch" ptType="node" st="4" cnt="1">
      <dgm:choose name="Name63">
        <dgm:if name="Name64" axis="root des" ptType="all node" func="maxDepth" op="gte" val="2">
          <dgm:layoutNode name="rect4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4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5">
          <dgm:layoutNode name="rect4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6" axis="ch" ptType="node" st="5" cnt="1">
      <dgm:choose name="Name67">
        <dgm:if name="Name68" axis="root des" ptType="all node" func="maxDepth" op="gte" val="2">
          <dgm:layoutNode name="rect5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5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9">
          <dgm:layoutNode name="rect5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0" axis="ch" ptType="node" st="6" cnt="1">
      <dgm:choose name="Name71">
        <dgm:if name="Name72" axis="root des" ptType="all node" func="maxDepth" op="gte" val="2">
          <dgm:layoutNode name="rect6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6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3">
          <dgm:layoutNode name="rect6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4" axis="ch" ptType="node" st="7" cnt="1">
      <dgm:choose name="Name75">
        <dgm:if name="Name76" axis="root des" ptType="all node" func="maxDepth" op="gte" val="2">
          <dgm:layoutNode name="rect7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7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7">
          <dgm:layoutNode name="rect7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5">
  <dgm:title val=""/>
  <dgm:desc val=""/>
  <dgm:catLst>
    <dgm:cat type="simple" pri="105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1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3DB52B1C-8FF4-451A-ABA9-7D02E3AD9114}" type="datetimeFigureOut">
              <a:rPr lang="cs-CZ" smtClean="0"/>
              <a:t>23.11.2012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D451C09-7EDE-428F-B2C5-D1EA070910BF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4390297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361" name="Zástupný symbol pro obrázek snímku 1"/>
          <p:cNvSpPr>
            <a:spLocks noGrp="1" noRot="1" noChangeAspect="1"/>
          </p:cNvSpPr>
          <p:nvPr>
            <p:ph type="sldImg"/>
          </p:nvPr>
        </p:nvSpPr>
        <p:spPr bwMode="auto">
          <a:noFill/>
          <a:ln>
            <a:solidFill>
              <a:srgbClr val="000000"/>
            </a:solidFill>
            <a:miter lim="800000"/>
            <a:headEnd/>
            <a:tailEnd/>
          </a:ln>
        </p:spPr>
      </p:sp>
      <p:sp>
        <p:nvSpPr>
          <p:cNvPr id="15362" name="Zástupný symbol pro poznámky 2"/>
          <p:cNvSpPr>
            <a:spLocks noGrp="1"/>
          </p:cNvSpPr>
          <p:nvPr>
            <p:ph type="body" idx="1"/>
          </p:nvPr>
        </p:nvSpPr>
        <p:spPr bwMode="auto">
          <a:noFill/>
        </p:spPr>
        <p:txBody>
          <a:bodyPr wrap="square" numCol="1" anchor="t" anchorCtr="0" compatLnSpc="1">
            <a:prstTxWarp prst="textNoShape">
              <a:avLst/>
            </a:prstTxWarp>
          </a:bodyPr>
          <a:lstStyle/>
          <a:p>
            <a:pPr>
              <a:spcBef>
                <a:spcPct val="0"/>
              </a:spcBef>
            </a:pPr>
            <a:endParaRPr lang="cs-CZ" smtClean="0"/>
          </a:p>
        </p:txBody>
      </p:sp>
      <p:sp>
        <p:nvSpPr>
          <p:cNvPr id="15363" name="Zástupný symbol pro číslo snímku 3"/>
          <p:cNvSpPr>
            <a:spLocks noGrp="1"/>
          </p:cNvSpPr>
          <p:nvPr>
            <p:ph type="sldNum" sz="quarter" idx="5"/>
          </p:nvPr>
        </p:nvSpPr>
        <p:spPr bwMode="auto">
          <a:noFill/>
          <a:ln>
            <a:miter lim="800000"/>
            <a:headEnd/>
            <a:tailEnd/>
          </a:ln>
        </p:spPr>
        <p:txBody>
          <a:bodyPr wrap="square" numCol="1" anchorCtr="0" compatLnSpc="1">
            <a:prstTxWarp prst="textNoShape">
              <a:avLst/>
            </a:prstTxWarp>
          </a:bodyPr>
          <a:lstStyle/>
          <a:p>
            <a:pPr fontAlgn="base">
              <a:spcBef>
                <a:spcPct val="0"/>
              </a:spcBef>
              <a:spcAft>
                <a:spcPct val="0"/>
              </a:spcAft>
            </a:pPr>
            <a:fld id="{63458C32-A55E-4726-8118-63E2A04619BD}" type="slidenum">
              <a:rPr lang="cs-CZ"/>
              <a:pPr fontAlgn="base">
                <a:spcBef>
                  <a:spcPct val="0"/>
                </a:spcBef>
                <a:spcAft>
                  <a:spcPct val="0"/>
                </a:spcAft>
              </a:pPr>
              <a:t>1</a:t>
            </a:fld>
            <a:endParaRPr lang="cs-CZ"/>
          </a:p>
        </p:txBody>
      </p:sp>
    </p:spTree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934C1F4-D4F7-45A6-B0F1-A3A73535BDC1}" type="datetimeFigureOut">
              <a:rPr lang="cs-CZ" smtClean="0"/>
              <a:t>23.11.2012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CA778C2-89E7-4B97-9447-91BD1E0A5CD5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525231960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934C1F4-D4F7-45A6-B0F1-A3A73535BDC1}" type="datetimeFigureOut">
              <a:rPr lang="cs-CZ" smtClean="0"/>
              <a:t>23.11.2012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CA778C2-89E7-4B97-9447-91BD1E0A5CD5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357794213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934C1F4-D4F7-45A6-B0F1-A3A73535BDC1}" type="datetimeFigureOut">
              <a:rPr lang="cs-CZ" smtClean="0"/>
              <a:t>23.11.2012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CA778C2-89E7-4B97-9447-91BD1E0A5CD5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323147389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934C1F4-D4F7-45A6-B0F1-A3A73535BDC1}" type="datetimeFigureOut">
              <a:rPr lang="cs-CZ" smtClean="0"/>
              <a:t>23.11.2012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CA778C2-89E7-4B97-9447-91BD1E0A5CD5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821930930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934C1F4-D4F7-45A6-B0F1-A3A73535BDC1}" type="datetimeFigureOut">
              <a:rPr lang="cs-CZ" smtClean="0"/>
              <a:t>23.11.2012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CA778C2-89E7-4B97-9447-91BD1E0A5CD5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13582146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934C1F4-D4F7-45A6-B0F1-A3A73535BDC1}" type="datetimeFigureOut">
              <a:rPr lang="cs-CZ" smtClean="0"/>
              <a:t>23.11.2012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CA778C2-89E7-4B97-9447-91BD1E0A5CD5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769971250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934C1F4-D4F7-45A6-B0F1-A3A73535BDC1}" type="datetimeFigureOut">
              <a:rPr lang="cs-CZ" smtClean="0"/>
              <a:t>23.11.2012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CA778C2-89E7-4B97-9447-91BD1E0A5CD5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248155235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934C1F4-D4F7-45A6-B0F1-A3A73535BDC1}" type="datetimeFigureOut">
              <a:rPr lang="cs-CZ" smtClean="0"/>
              <a:t>23.11.2012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CA778C2-89E7-4B97-9447-91BD1E0A5CD5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653576341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934C1F4-D4F7-45A6-B0F1-A3A73535BDC1}" type="datetimeFigureOut">
              <a:rPr lang="cs-CZ" smtClean="0"/>
              <a:t>23.11.2012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CA778C2-89E7-4B97-9447-91BD1E0A5CD5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774418118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934C1F4-D4F7-45A6-B0F1-A3A73535BDC1}" type="datetimeFigureOut">
              <a:rPr lang="cs-CZ" smtClean="0"/>
              <a:t>23.11.2012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CA778C2-89E7-4B97-9447-91BD1E0A5CD5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821998507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934C1F4-D4F7-45A6-B0F1-A3A73535BDC1}" type="datetimeFigureOut">
              <a:rPr lang="cs-CZ" smtClean="0"/>
              <a:t>23.11.2012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CA778C2-89E7-4B97-9447-91BD1E0A5CD5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396755286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D934C1F4-D4F7-45A6-B0F1-A3A73535BDC1}" type="datetimeFigureOut">
              <a:rPr lang="cs-CZ" smtClean="0"/>
              <a:t>23.11.2012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8CA778C2-89E7-4B97-9447-91BD1E0A5CD5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608681381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8" Type="http://schemas.openxmlformats.org/officeDocument/2006/relationships/image" Target="../media/image1.jpeg"/><Relationship Id="rId3" Type="http://schemas.openxmlformats.org/officeDocument/2006/relationships/diagramData" Target="../diagrams/data1.xml"/><Relationship Id="rId7" Type="http://schemas.microsoft.com/office/2007/relationships/diagramDrawing" Target="../diagrams/drawing1.xml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Relationship Id="rId6" Type="http://schemas.openxmlformats.org/officeDocument/2006/relationships/diagramColors" Target="../diagrams/colors1.xml"/><Relationship Id="rId5" Type="http://schemas.openxmlformats.org/officeDocument/2006/relationships/diagramQuickStyle" Target="../diagrams/quickStyle1.xml"/><Relationship Id="rId4" Type="http://schemas.openxmlformats.org/officeDocument/2006/relationships/diagramLayout" Target="../diagrams/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6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wmf"/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6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wmf"/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6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wmf"/><Relationship Id="rId7" Type="http://schemas.openxmlformats.org/officeDocument/2006/relationships/image" Target="../media/image9.wmf"/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6.xml"/><Relationship Id="rId6" Type="http://schemas.openxmlformats.org/officeDocument/2006/relationships/image" Target="../media/image8.wmf"/><Relationship Id="rId5" Type="http://schemas.openxmlformats.org/officeDocument/2006/relationships/image" Target="../media/image7.wmf"/><Relationship Id="rId4" Type="http://schemas.openxmlformats.org/officeDocument/2006/relationships/image" Target="../media/image6.png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10.wmf"/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7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11.png"/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6.xml"/><Relationship Id="rId6" Type="http://schemas.openxmlformats.org/officeDocument/2006/relationships/image" Target="../media/image14.wmf"/><Relationship Id="rId5" Type="http://schemas.openxmlformats.org/officeDocument/2006/relationships/image" Target="../media/image13.wmf"/><Relationship Id="rId4" Type="http://schemas.openxmlformats.org/officeDocument/2006/relationships/image" Target="../media/image12.wmf"/></Relationships>
</file>

<file path=ppt/slides/_rels/slide9.xml.rels><?xml version="1.0" encoding="UTF-8" standalone="yes"?>
<Relationships xmlns="http://schemas.openxmlformats.org/package/2006/relationships"><Relationship Id="rId8" Type="http://schemas.openxmlformats.org/officeDocument/2006/relationships/image" Target="../media/image20.jpeg"/><Relationship Id="rId3" Type="http://schemas.openxmlformats.org/officeDocument/2006/relationships/image" Target="../media/image15.jpeg"/><Relationship Id="rId7" Type="http://schemas.openxmlformats.org/officeDocument/2006/relationships/image" Target="../media/image19.jpeg"/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6.xml"/><Relationship Id="rId6" Type="http://schemas.openxmlformats.org/officeDocument/2006/relationships/image" Target="../media/image18.jpeg"/><Relationship Id="rId5" Type="http://schemas.openxmlformats.org/officeDocument/2006/relationships/image" Target="../media/image17.jpeg"/><Relationship Id="rId4" Type="http://schemas.openxmlformats.org/officeDocument/2006/relationships/image" Target="../media/image16.jpeg"/></Relationships>
</file>

<file path=ppt/slides/_rels/slide10.xml.rels><?xml version="1.0" encoding="UTF-8" standalone="yes"?>
<Relationships xmlns="http://schemas.openxmlformats.org/package/2006/relationships"><Relationship Id="rId8" Type="http://schemas.openxmlformats.org/officeDocument/2006/relationships/image" Target="../media/image26.wmf"/><Relationship Id="rId3" Type="http://schemas.openxmlformats.org/officeDocument/2006/relationships/image" Target="../media/image21.wmf"/><Relationship Id="rId7" Type="http://schemas.openxmlformats.org/officeDocument/2006/relationships/image" Target="../media/image25.wmf"/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6.xml"/><Relationship Id="rId6" Type="http://schemas.openxmlformats.org/officeDocument/2006/relationships/image" Target="../media/image24.wmf"/><Relationship Id="rId5" Type="http://schemas.openxmlformats.org/officeDocument/2006/relationships/image" Target="../media/image23.wmf"/><Relationship Id="rId4" Type="http://schemas.openxmlformats.org/officeDocument/2006/relationships/image" Target="../media/image22.jpeg"/><Relationship Id="rId9" Type="http://schemas.openxmlformats.org/officeDocument/2006/relationships/image" Target="../media/image27.wmf"/></Relationships>
</file>

<file path=ppt/slides/_rels/slide11.xml.rels><?xml version="1.0" encoding="UTF-8" standalone="yes"?>
<Relationships xmlns="http://schemas.openxmlformats.org/package/2006/relationships"><Relationship Id="rId8" Type="http://schemas.openxmlformats.org/officeDocument/2006/relationships/image" Target="../media/image33.jpeg"/><Relationship Id="rId13" Type="http://schemas.openxmlformats.org/officeDocument/2006/relationships/image" Target="../media/image38.jpeg"/><Relationship Id="rId18" Type="http://schemas.openxmlformats.org/officeDocument/2006/relationships/image" Target="../media/image43.jpeg"/><Relationship Id="rId3" Type="http://schemas.openxmlformats.org/officeDocument/2006/relationships/image" Target="../media/image28.jpeg"/><Relationship Id="rId7" Type="http://schemas.openxmlformats.org/officeDocument/2006/relationships/image" Target="../media/image32.jpeg"/><Relationship Id="rId12" Type="http://schemas.openxmlformats.org/officeDocument/2006/relationships/image" Target="../media/image37.jpeg"/><Relationship Id="rId17" Type="http://schemas.openxmlformats.org/officeDocument/2006/relationships/image" Target="../media/image42.jpeg"/><Relationship Id="rId2" Type="http://schemas.openxmlformats.org/officeDocument/2006/relationships/image" Target="../media/image2.jpeg"/><Relationship Id="rId16" Type="http://schemas.openxmlformats.org/officeDocument/2006/relationships/image" Target="../media/image41.jpeg"/><Relationship Id="rId1" Type="http://schemas.openxmlformats.org/officeDocument/2006/relationships/slideLayout" Target="../slideLayouts/slideLayout6.xml"/><Relationship Id="rId6" Type="http://schemas.openxmlformats.org/officeDocument/2006/relationships/image" Target="../media/image31.jpeg"/><Relationship Id="rId11" Type="http://schemas.openxmlformats.org/officeDocument/2006/relationships/image" Target="../media/image36.jpeg"/><Relationship Id="rId5" Type="http://schemas.openxmlformats.org/officeDocument/2006/relationships/image" Target="../media/image30.jpeg"/><Relationship Id="rId15" Type="http://schemas.openxmlformats.org/officeDocument/2006/relationships/image" Target="../media/image40.jpeg"/><Relationship Id="rId10" Type="http://schemas.openxmlformats.org/officeDocument/2006/relationships/image" Target="../media/image35.jpeg"/><Relationship Id="rId19" Type="http://schemas.openxmlformats.org/officeDocument/2006/relationships/image" Target="../media/image44.jpeg"/><Relationship Id="rId4" Type="http://schemas.openxmlformats.org/officeDocument/2006/relationships/image" Target="../media/image29.jpeg"/><Relationship Id="rId9" Type="http://schemas.openxmlformats.org/officeDocument/2006/relationships/image" Target="../media/image34.jpeg"/><Relationship Id="rId14" Type="http://schemas.openxmlformats.org/officeDocument/2006/relationships/image" Target="../media/image39.jpeg"/></Relationships>
</file>

<file path=ppt/slides/_rels/slide12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6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14.xml.rels><?xml version="1.0" encoding="UTF-8" standalone="yes"?>
<Relationships xmlns="http://schemas.openxmlformats.org/package/2006/relationships"><Relationship Id="rId2" Type="http://schemas.openxmlformats.org/officeDocument/2006/relationships/hyperlink" Target="http://www.office.microsoft.com/" TargetMode="External"/><Relationship Id="rId1" Type="http://schemas.openxmlformats.org/officeDocument/2006/relationships/slideLayout" Target="../slideLayouts/slideLayout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4" name="Diagram 3"/>
          <p:cNvGraphicFramePr/>
          <p:nvPr>
            <p:extLst>
              <p:ext uri="{D42A27DB-BD31-4B8C-83A1-F6EECF244321}">
                <p14:modId xmlns:p14="http://schemas.microsoft.com/office/powerpoint/2010/main" val="1605207571"/>
              </p:ext>
            </p:extLst>
          </p:nvPr>
        </p:nvGraphicFramePr>
        <p:xfrm>
          <a:off x="539552" y="908720"/>
          <a:ext cx="7772400" cy="2547714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  <p:pic>
        <p:nvPicPr>
          <p:cNvPr id="14338" name="Obrázek 4"/>
          <p:cNvPicPr>
            <a:picLocks noChangeAspect="1"/>
          </p:cNvPicPr>
          <p:nvPr/>
        </p:nvPicPr>
        <p:blipFill>
          <a:blip r:embed="rId8"/>
          <a:srcRect/>
          <a:stretch>
            <a:fillRect/>
          </a:stretch>
        </p:blipFill>
        <p:spPr bwMode="auto">
          <a:xfrm>
            <a:off x="1979613" y="4743450"/>
            <a:ext cx="5407025" cy="10461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14341" name="Rectangle 5"/>
          <p:cNvSpPr>
            <a:spLocks noChangeArrowheads="1"/>
          </p:cNvSpPr>
          <p:nvPr/>
        </p:nvSpPr>
        <p:spPr bwMode="auto">
          <a:xfrm>
            <a:off x="3708400" y="2565400"/>
            <a:ext cx="2584450" cy="36671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wrap="none">
            <a:spAutoFit/>
          </a:bodyPr>
          <a:lstStyle/>
          <a:p>
            <a:r>
              <a:rPr lang="cs-CZ"/>
              <a:t>CZ.1.07/1.4.00/21.0979</a:t>
            </a:r>
          </a:p>
        </p:txBody>
      </p:sp>
    </p:spTree>
    <p:extLst>
      <p:ext uri="{BB962C8B-B14F-4D97-AF65-F5344CB8AC3E}">
        <p14:creationId xmlns:p14="http://schemas.microsoft.com/office/powerpoint/2010/main" val="7065741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899592" y="1340768"/>
            <a:ext cx="8064896" cy="323165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smtClean="0"/>
              <a:t>Vzdělávací oblast:	Člověk a zdraví</a:t>
            </a:r>
          </a:p>
          <a:p>
            <a:r>
              <a:rPr lang="cs-CZ" sz="2400" dirty="0" smtClean="0"/>
              <a:t>Název učiva:       	Stravování školáka</a:t>
            </a:r>
          </a:p>
          <a:p>
            <a:r>
              <a:rPr lang="cs-CZ" sz="2400" dirty="0" smtClean="0"/>
              <a:t>Ročník:			7.ročník</a:t>
            </a:r>
          </a:p>
          <a:p>
            <a:r>
              <a:rPr lang="cs-CZ" sz="2400" dirty="0" smtClean="0"/>
              <a:t>Druh materiálu: 	učební text</a:t>
            </a:r>
          </a:p>
          <a:p>
            <a:r>
              <a:rPr lang="cs-CZ" sz="2400" dirty="0" smtClean="0"/>
              <a:t>Obsah učiva:		snídaně, svačina, pitný režim,</a:t>
            </a:r>
          </a:p>
          <a:p>
            <a:r>
              <a:rPr lang="cs-CZ" sz="2400" dirty="0"/>
              <a:t>	</a:t>
            </a:r>
            <a:r>
              <a:rPr lang="cs-CZ" sz="2400" dirty="0" smtClean="0"/>
              <a:t>		 obsah 	celodenní stravy školáka				 potravinová pyramida</a:t>
            </a:r>
            <a:endParaRPr lang="cs-CZ" dirty="0" smtClean="0"/>
          </a:p>
          <a:p>
            <a:endParaRPr lang="cs-CZ" dirty="0" smtClean="0"/>
          </a:p>
          <a:p>
            <a:r>
              <a:rPr lang="cs-CZ" dirty="0" smtClean="0"/>
              <a:t>	</a:t>
            </a:r>
            <a:endParaRPr lang="cs-CZ" dirty="0"/>
          </a:p>
        </p:txBody>
      </p:sp>
      <p:sp>
        <p:nvSpPr>
          <p:cNvPr id="3" name="TextovéPole 2"/>
          <p:cNvSpPr txBox="1"/>
          <p:nvPr/>
        </p:nvSpPr>
        <p:spPr>
          <a:xfrm>
            <a:off x="1019648" y="764704"/>
            <a:ext cx="7416824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b="1" dirty="0" smtClean="0"/>
              <a:t>ANOTACE</a:t>
            </a:r>
            <a:endParaRPr lang="cs-CZ" sz="2400" b="1" dirty="0"/>
          </a:p>
        </p:txBody>
      </p:sp>
    </p:spTree>
    <p:extLst>
      <p:ext uri="{BB962C8B-B14F-4D97-AF65-F5344CB8AC3E}">
        <p14:creationId xmlns:p14="http://schemas.microsoft.com/office/powerpoint/2010/main" val="2351872801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250" advTm="5000"/>
    </mc:Choice>
    <mc:Fallback xmlns="">
      <p:transition spd="slow" advTm="5000"/>
    </mc:Fallback>
  </mc:AlternateContent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67544" y="908720"/>
            <a:ext cx="8229600" cy="4954562"/>
          </a:xfrm>
          <a:blipFill>
            <a:blip r:embed="rId2"/>
            <a:tile tx="0" ty="0" sx="100000" sy="100000" flip="none" algn="tl"/>
          </a:blipFill>
        </p:spPr>
        <p:txBody>
          <a:bodyPr>
            <a:noAutofit/>
          </a:bodyPr>
          <a:lstStyle/>
          <a:p>
            <a:r>
              <a:rPr lang="cs-CZ" sz="11500" b="1" dirty="0" smtClean="0">
                <a:solidFill>
                  <a:srgbClr val="92D050"/>
                </a:solidFill>
              </a:rPr>
              <a:t>JÍDELNÍČEK</a:t>
            </a:r>
            <a:r>
              <a:rPr lang="cs-CZ" sz="11500" b="1" dirty="0" smtClean="0"/>
              <a:t> </a:t>
            </a:r>
            <a:br>
              <a:rPr lang="cs-CZ" sz="11500" b="1" dirty="0" smtClean="0"/>
            </a:br>
            <a:r>
              <a:rPr lang="cs-CZ" sz="11500" b="1" dirty="0" smtClean="0">
                <a:solidFill>
                  <a:srgbClr val="00B0F0"/>
                </a:solidFill>
              </a:rPr>
              <a:t>š</a:t>
            </a:r>
            <a:r>
              <a:rPr lang="cs-CZ" sz="11500" b="1" dirty="0" smtClean="0">
                <a:solidFill>
                  <a:srgbClr val="92D050"/>
                </a:solidFill>
              </a:rPr>
              <a:t>k</a:t>
            </a:r>
            <a:r>
              <a:rPr lang="cs-CZ" sz="11500" b="1" dirty="0" smtClean="0">
                <a:solidFill>
                  <a:srgbClr val="FF0000"/>
                </a:solidFill>
              </a:rPr>
              <a:t>o</a:t>
            </a:r>
            <a:r>
              <a:rPr lang="cs-CZ" sz="11500" b="1" dirty="0" smtClean="0">
                <a:solidFill>
                  <a:schemeClr val="bg1"/>
                </a:solidFill>
              </a:rPr>
              <a:t>l</a:t>
            </a:r>
            <a:r>
              <a:rPr lang="cs-CZ" sz="11500" b="1" dirty="0" smtClean="0">
                <a:solidFill>
                  <a:srgbClr val="FFC000"/>
                </a:solidFill>
              </a:rPr>
              <a:t>á</a:t>
            </a:r>
            <a:r>
              <a:rPr lang="cs-CZ" sz="11500" b="1" dirty="0" smtClean="0">
                <a:solidFill>
                  <a:srgbClr val="0070C0"/>
                </a:solidFill>
              </a:rPr>
              <a:t>k</a:t>
            </a:r>
            <a:r>
              <a:rPr lang="cs-CZ" sz="11500" b="1" dirty="0" smtClean="0">
                <a:solidFill>
                  <a:srgbClr val="FFC000"/>
                </a:solidFill>
              </a:rPr>
              <a:t>a</a:t>
            </a:r>
            <a:endParaRPr lang="cs-CZ" sz="11500" b="1" dirty="0">
              <a:solidFill>
                <a:srgbClr val="FFC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54352471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512" y="274638"/>
            <a:ext cx="8784976" cy="1570186"/>
          </a:xfrm>
          <a:blipFill>
            <a:blip r:embed="rId2"/>
            <a:tile tx="0" ty="0" sx="100000" sy="100000" flip="none" algn="tl"/>
          </a:blipFill>
        </p:spPr>
        <p:txBody>
          <a:bodyPr>
            <a:noAutofit/>
          </a:bodyPr>
          <a:lstStyle/>
          <a:p>
            <a:r>
              <a:rPr lang="cs-CZ" sz="5400" b="1" dirty="0" smtClean="0">
                <a:solidFill>
                  <a:srgbClr val="FFFF00"/>
                </a:solidFill>
              </a:rPr>
              <a:t>Strava školáka </a:t>
            </a:r>
            <a:br>
              <a:rPr lang="cs-CZ" sz="5400" b="1" dirty="0" smtClean="0">
                <a:solidFill>
                  <a:srgbClr val="FFFF00"/>
                </a:solidFill>
              </a:rPr>
            </a:br>
            <a:r>
              <a:rPr lang="cs-CZ" sz="5400" b="1" dirty="0" smtClean="0">
                <a:solidFill>
                  <a:srgbClr val="FFFF00"/>
                </a:solidFill>
              </a:rPr>
              <a:t>musí být pestrá.</a:t>
            </a:r>
            <a:endParaRPr lang="cs-CZ" sz="5400" b="1" dirty="0">
              <a:solidFill>
                <a:srgbClr val="FFFF00"/>
              </a:solidFill>
            </a:endParaRPr>
          </a:p>
        </p:txBody>
      </p:sp>
      <p:pic>
        <p:nvPicPr>
          <p:cNvPr id="2050" name="Picture 2" descr="C:\Users\reditelka\AppData\Local\Microsoft\Windows\Temporary Internet Files\Content.IE5\4X2GBVWW\MC900090276[1].wmf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771800" y="2924944"/>
            <a:ext cx="3454584" cy="328133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3" name="TextovéPole 2"/>
          <p:cNvSpPr txBox="1"/>
          <p:nvPr/>
        </p:nvSpPr>
        <p:spPr>
          <a:xfrm>
            <a:off x="306040" y="2204864"/>
            <a:ext cx="2232248" cy="34163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3600" b="1" dirty="0" smtClean="0"/>
              <a:t>Měla </a:t>
            </a:r>
          </a:p>
          <a:p>
            <a:pPr algn="ctr"/>
            <a:r>
              <a:rPr lang="cs-CZ" sz="3600" b="1" dirty="0" smtClean="0"/>
              <a:t>by obsahovat všechny složky výživy.</a:t>
            </a:r>
            <a:endParaRPr lang="cs-CZ" sz="3600" b="1" dirty="0"/>
          </a:p>
        </p:txBody>
      </p:sp>
      <p:sp>
        <p:nvSpPr>
          <p:cNvPr id="4" name="TextovéPole 3"/>
          <p:cNvSpPr txBox="1"/>
          <p:nvPr/>
        </p:nvSpPr>
        <p:spPr>
          <a:xfrm rot="960878">
            <a:off x="6370264" y="2210407"/>
            <a:ext cx="2245233" cy="406265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4000" b="1" dirty="0" smtClean="0"/>
              <a:t>Cukry</a:t>
            </a:r>
          </a:p>
          <a:p>
            <a:pPr algn="ctr"/>
            <a:r>
              <a:rPr lang="cs-CZ" sz="4000" b="1" dirty="0" smtClean="0"/>
              <a:t>Tuky</a:t>
            </a:r>
          </a:p>
          <a:p>
            <a:pPr algn="ctr"/>
            <a:r>
              <a:rPr lang="cs-CZ" sz="4000" b="1" dirty="0" smtClean="0"/>
              <a:t>Bílkoviny</a:t>
            </a:r>
          </a:p>
          <a:p>
            <a:pPr algn="ctr"/>
            <a:r>
              <a:rPr lang="cs-CZ" sz="4000" b="1" dirty="0" smtClean="0"/>
              <a:t>Vitamíny</a:t>
            </a:r>
          </a:p>
          <a:p>
            <a:pPr algn="ctr"/>
            <a:r>
              <a:rPr lang="cs-CZ" sz="4000" b="1" dirty="0" smtClean="0"/>
              <a:t>Minerály</a:t>
            </a:r>
          </a:p>
          <a:p>
            <a:pPr algn="ctr"/>
            <a:r>
              <a:rPr lang="cs-CZ" sz="4000" b="1" dirty="0" smtClean="0"/>
              <a:t>Tekutiny</a:t>
            </a:r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8987413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5" dur="500"/>
                                        <p:tgtEl>
                                          <p:spTgt spid="205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6" fill="hold">
                      <p:stCondLst>
                        <p:cond delay="indefinite"/>
                      </p:stCondLst>
                      <p:childTnLst>
                        <p:par>
                          <p:cTn id="17" fill="hold">
                            <p:stCondLst>
                              <p:cond delay="0"/>
                            </p:stCondLst>
                            <p:childTnLst>
                              <p:par>
                                <p:cTn id="18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0" dur="1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1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 animBg="1"/>
      <p:bldP spid="3" grpId="0"/>
      <p:bldP spid="4" grpId="0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2074242"/>
          </a:xfrm>
          <a:blipFill>
            <a:blip r:embed="rId2"/>
            <a:tile tx="0" ty="0" sx="100000" sy="100000" flip="none" algn="tl"/>
          </a:blipFill>
        </p:spPr>
        <p:txBody>
          <a:bodyPr>
            <a:noAutofit/>
          </a:bodyPr>
          <a:lstStyle/>
          <a:p>
            <a:r>
              <a:rPr lang="cs-CZ" sz="4800" b="1" dirty="0" smtClean="0">
                <a:solidFill>
                  <a:srgbClr val="FFFF00"/>
                </a:solidFill>
              </a:rPr>
              <a:t>Vstáváte včas ?</a:t>
            </a:r>
            <a:br>
              <a:rPr lang="cs-CZ" sz="4800" b="1" dirty="0" smtClean="0">
                <a:solidFill>
                  <a:srgbClr val="FFFF00"/>
                </a:solidFill>
              </a:rPr>
            </a:br>
            <a:r>
              <a:rPr lang="cs-CZ" sz="4800" b="1" dirty="0" smtClean="0">
                <a:solidFill>
                  <a:srgbClr val="FFFF00"/>
                </a:solidFill>
              </a:rPr>
              <a:t>Uděláte si čas na snídani ?</a:t>
            </a:r>
            <a:endParaRPr lang="cs-CZ" sz="4800" b="1" dirty="0">
              <a:solidFill>
                <a:srgbClr val="FFFF00"/>
              </a:solidFill>
            </a:endParaRPr>
          </a:p>
        </p:txBody>
      </p:sp>
      <p:sp>
        <p:nvSpPr>
          <p:cNvPr id="3" name="TextovéPole 2"/>
          <p:cNvSpPr txBox="1"/>
          <p:nvPr/>
        </p:nvSpPr>
        <p:spPr>
          <a:xfrm>
            <a:off x="1331640" y="2996952"/>
            <a:ext cx="5328592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000" b="1" dirty="0" smtClean="0"/>
              <a:t>Snídani si určitě dejte !</a:t>
            </a:r>
            <a:endParaRPr lang="cs-CZ" sz="4000" b="1" dirty="0"/>
          </a:p>
        </p:txBody>
      </p:sp>
      <p:sp>
        <p:nvSpPr>
          <p:cNvPr id="4" name="TextovéPole 3"/>
          <p:cNvSpPr txBox="1"/>
          <p:nvPr/>
        </p:nvSpPr>
        <p:spPr>
          <a:xfrm>
            <a:off x="3986392" y="4005064"/>
            <a:ext cx="4258016" cy="181588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2800" b="1" dirty="0" smtClean="0"/>
              <a:t>Zkuste výrobky z obilovin, </a:t>
            </a:r>
          </a:p>
          <a:p>
            <a:pPr algn="ctr"/>
            <a:r>
              <a:rPr lang="cs-CZ" sz="2800" b="1" dirty="0" smtClean="0"/>
              <a:t>Např. celozrnné pečivo, mléčné výrobky, teplý nápoj.</a:t>
            </a:r>
            <a:endParaRPr lang="cs-CZ" sz="2800" b="1" dirty="0"/>
          </a:p>
        </p:txBody>
      </p:sp>
      <p:pic>
        <p:nvPicPr>
          <p:cNvPr id="1028" name="Picture 4" descr="C:\Users\reditelka\AppData\Local\Microsoft\Windows\Temporary Internet Files\Content.IE5\LQJ7CROL\MC900199190[1].wmf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591104" y="3752302"/>
            <a:ext cx="2376264" cy="284578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2698654293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1" dur="10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2" dur="1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3" dur="1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4" fill="hold">
                      <p:stCondLst>
                        <p:cond delay="indefinite"/>
                      </p:stCondLst>
                      <p:childTnLst>
                        <p:par>
                          <p:cTn id="15" fill="hold">
                            <p:stCondLst>
                              <p:cond delay="0"/>
                            </p:stCondLst>
                            <p:childTnLst>
                              <p:par>
                                <p:cTn id="16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2" dur="1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4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 animBg="1"/>
      <p:bldP spid="3" grpId="0"/>
      <p:bldP spid="4" grpId="0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55576" y="260648"/>
            <a:ext cx="7056784" cy="1786210"/>
          </a:xfrm>
          <a:blipFill>
            <a:blip r:embed="rId2"/>
            <a:tile tx="0" ty="0" sx="100000" sy="100000" flip="none" algn="tl"/>
          </a:blipFill>
        </p:spPr>
        <p:txBody>
          <a:bodyPr>
            <a:noAutofit/>
          </a:bodyPr>
          <a:lstStyle/>
          <a:p>
            <a:r>
              <a:rPr lang="cs-CZ" sz="4800" b="1" dirty="0" smtClean="0">
                <a:solidFill>
                  <a:srgbClr val="FFFF00"/>
                </a:solidFill>
              </a:rPr>
              <a:t>A co ve škole, </a:t>
            </a:r>
            <a:br>
              <a:rPr lang="cs-CZ" sz="4800" b="1" dirty="0" smtClean="0">
                <a:solidFill>
                  <a:srgbClr val="FFFF00"/>
                </a:solidFill>
              </a:rPr>
            </a:br>
            <a:r>
              <a:rPr lang="cs-CZ" sz="4800" b="1" dirty="0" smtClean="0">
                <a:solidFill>
                  <a:srgbClr val="FFFF00"/>
                </a:solidFill>
              </a:rPr>
              <a:t>co si dáte k svačině ?</a:t>
            </a:r>
            <a:endParaRPr lang="cs-CZ" sz="4800" b="1" dirty="0">
              <a:solidFill>
                <a:srgbClr val="FFFF00"/>
              </a:solidFill>
            </a:endParaRPr>
          </a:p>
        </p:txBody>
      </p:sp>
      <p:sp>
        <p:nvSpPr>
          <p:cNvPr id="3" name="TextovéPole 2"/>
          <p:cNvSpPr txBox="1"/>
          <p:nvPr/>
        </p:nvSpPr>
        <p:spPr>
          <a:xfrm>
            <a:off x="467544" y="2276872"/>
            <a:ext cx="4067785" cy="132343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000" b="1" dirty="0" smtClean="0"/>
              <a:t>Vaše omyly </a:t>
            </a:r>
          </a:p>
          <a:p>
            <a:r>
              <a:rPr lang="cs-CZ" sz="4000" b="1" dirty="0" smtClean="0"/>
              <a:t>ve stravování  !!</a:t>
            </a:r>
            <a:endParaRPr lang="cs-CZ" sz="4000" b="1" dirty="0"/>
          </a:p>
        </p:txBody>
      </p:sp>
      <p:pic>
        <p:nvPicPr>
          <p:cNvPr id="3074" name="Picture 2" descr="C:\Users\reditelka\AppData\Local\Microsoft\Windows\Temporary Internet Files\Content.IE5\4LPBS0UN\MC900215940[1].wmf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0130" y="3888344"/>
            <a:ext cx="2539950" cy="169249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3075" name="Picture 3" descr="C:\Users\reditelka\AppData\Local\Microsoft\Windows\Temporary Internet Files\Content.IE5\TZZD64M6\MC900434769[1].png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 rot="1291075">
            <a:off x="5153903" y="4349321"/>
            <a:ext cx="2463043" cy="246304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3076" name="Picture 4" descr="C:\Users\reditelka\AppData\Local\Microsoft\Windows\Temporary Internet Files\Content.IE5\H0OUX3LO\MC900234380[1].wmf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385424" y="2261338"/>
            <a:ext cx="2544294" cy="220888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3077" name="Picture 5" descr="C:\Users\reditelka\AppData\Local\Microsoft\Windows\Temporary Internet Files\Content.IE5\LQJ7CROL\MC900404609[1].wmf"/>
          <p:cNvPicPr>
            <a:picLocks noChangeAspect="1" noChangeArrowheads="1"/>
          </p:cNvPicPr>
          <p:nvPr/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397874" y="2276872"/>
            <a:ext cx="1987550" cy="192405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3078" name="Picture 6" descr="C:\Users\reditelka\AppData\Local\Microsoft\Windows\Temporary Internet Files\Content.IE5\4LPBS0UN\MC900149993[1].wmf"/>
          <p:cNvPicPr>
            <a:picLocks noChangeAspect="1" noChangeArrowheads="1"/>
          </p:cNvPicPr>
          <p:nvPr/>
        </p:nvPicPr>
        <p:blipFill>
          <a:blip r:embed="rId7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638252" y="4452300"/>
            <a:ext cx="2149772" cy="220486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389262246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11" dur="5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2" fill="hold">
                      <p:stCondLst>
                        <p:cond delay="indefinite"/>
                      </p:stCondLst>
                      <p:childTnLst>
                        <p:par>
                          <p:cTn id="13" fill="hold">
                            <p:stCondLst>
                              <p:cond delay="0"/>
                            </p:stCondLst>
                            <p:childTnLst>
                              <p:par>
                                <p:cTn id="14" presetID="16" presetClass="entr" presetSubtype="2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16" dur="500"/>
                                        <p:tgtEl>
                                          <p:spTgt spid="307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16" presetClass="entr" presetSubtype="2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21" dur="500"/>
                                        <p:tgtEl>
                                          <p:spTgt spid="307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2" fill="hold">
                      <p:stCondLst>
                        <p:cond delay="indefinite"/>
                      </p:stCondLst>
                      <p:childTnLst>
                        <p:par>
                          <p:cTn id="23" fill="hold">
                            <p:stCondLst>
                              <p:cond delay="0"/>
                            </p:stCondLst>
                            <p:childTnLst>
                              <p:par>
                                <p:cTn id="24" presetID="16" presetClass="entr" presetSubtype="2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26" dur="500"/>
                                        <p:tgtEl>
                                          <p:spTgt spid="307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16" presetClass="entr" presetSubtype="2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31" dur="500"/>
                                        <p:tgtEl>
                                          <p:spTgt spid="307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2" fill="hold">
                      <p:stCondLst>
                        <p:cond delay="indefinite"/>
                      </p:stCondLst>
                      <p:childTnLst>
                        <p:par>
                          <p:cTn id="33" fill="hold">
                            <p:stCondLst>
                              <p:cond delay="0"/>
                            </p:stCondLst>
                            <p:childTnLst>
                              <p:par>
                                <p:cTn id="34" presetID="16" presetClass="entr" presetSubtype="2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36" dur="500"/>
                                        <p:tgtEl>
                                          <p:spTgt spid="307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 animBg="1"/>
      <p:bldP spid="3" grpId="0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179512" y="764704"/>
            <a:ext cx="8712968" cy="707886"/>
          </a:xfrm>
          <a:prstGeom prst="rect">
            <a:avLst/>
          </a:prstGeom>
          <a:blipFill>
            <a:blip r:embed="rId2"/>
            <a:tile tx="0" ty="0" sx="100000" sy="100000" flip="none" algn="tl"/>
          </a:blipFill>
        </p:spPr>
        <p:txBody>
          <a:bodyPr wrap="square" rtlCol="0">
            <a:spAutoFit/>
          </a:bodyPr>
          <a:lstStyle/>
          <a:p>
            <a:r>
              <a:rPr lang="cs-CZ" sz="4000" b="1" dirty="0" smtClean="0">
                <a:solidFill>
                  <a:srgbClr val="FFFF00"/>
                </a:solidFill>
              </a:rPr>
              <a:t>Takové jídlo vám nepřinese nic dobrého.</a:t>
            </a:r>
            <a:endParaRPr lang="cs-CZ" sz="4000" b="1" dirty="0">
              <a:solidFill>
                <a:srgbClr val="FFFF00"/>
              </a:solidFill>
            </a:endParaRPr>
          </a:p>
        </p:txBody>
      </p:sp>
      <p:pic>
        <p:nvPicPr>
          <p:cNvPr id="4098" name="Picture 2" descr="C:\Users\reditelka\AppData\Local\Microsoft\Windows\Temporary Internet Files\Content.IE5\H0OUX3LO\MC900389168[1].wmf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189400" y="1700808"/>
            <a:ext cx="2888087" cy="423896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3" name="TextovéPole 2"/>
          <p:cNvSpPr txBox="1"/>
          <p:nvPr/>
        </p:nvSpPr>
        <p:spPr>
          <a:xfrm rot="1509884">
            <a:off x="5723902" y="5384399"/>
            <a:ext cx="2845206" cy="584775"/>
          </a:xfrm>
          <a:prstGeom prst="rect">
            <a:avLst/>
          </a:prstGeom>
          <a:solidFill>
            <a:srgbClr val="FFFF00"/>
          </a:solidFill>
        </p:spPr>
        <p:txBody>
          <a:bodyPr wrap="square" rtlCol="0">
            <a:spAutoFit/>
          </a:bodyPr>
          <a:lstStyle/>
          <a:p>
            <a:r>
              <a:rPr lang="cs-CZ" sz="2800" b="1" dirty="0" smtClean="0"/>
              <a:t>Budete </a:t>
            </a:r>
            <a:r>
              <a:rPr lang="cs-CZ" sz="3200" b="1" dirty="0" smtClean="0"/>
              <a:t>neklidní</a:t>
            </a:r>
            <a:endParaRPr lang="cs-CZ" sz="2800" b="1" dirty="0"/>
          </a:p>
        </p:txBody>
      </p:sp>
      <p:sp>
        <p:nvSpPr>
          <p:cNvPr id="4" name="TextovéPole 3"/>
          <p:cNvSpPr txBox="1"/>
          <p:nvPr/>
        </p:nvSpPr>
        <p:spPr>
          <a:xfrm rot="707863">
            <a:off x="5785141" y="4573473"/>
            <a:ext cx="3168352" cy="523220"/>
          </a:xfrm>
          <a:prstGeom prst="rect">
            <a:avLst/>
          </a:prstGeom>
          <a:solidFill>
            <a:schemeClr val="accent4">
              <a:lumMod val="60000"/>
              <a:lumOff val="40000"/>
            </a:schemeClr>
          </a:solidFill>
        </p:spPr>
        <p:txBody>
          <a:bodyPr wrap="square" rtlCol="0">
            <a:spAutoFit/>
          </a:bodyPr>
          <a:lstStyle/>
          <a:p>
            <a:r>
              <a:rPr lang="cs-CZ" sz="2800" b="1" dirty="0" smtClean="0"/>
              <a:t>Nesoustředíte se..</a:t>
            </a:r>
            <a:endParaRPr lang="cs-CZ" sz="2800" b="1" dirty="0"/>
          </a:p>
        </p:txBody>
      </p:sp>
      <p:sp>
        <p:nvSpPr>
          <p:cNvPr id="6" name="TextovéPole 5"/>
          <p:cNvSpPr txBox="1"/>
          <p:nvPr/>
        </p:nvSpPr>
        <p:spPr>
          <a:xfrm>
            <a:off x="840917" y="6180112"/>
            <a:ext cx="6768752" cy="461665"/>
          </a:xfrm>
          <a:prstGeom prst="rect">
            <a:avLst/>
          </a:prstGeom>
          <a:solidFill>
            <a:schemeClr val="bg2">
              <a:lumMod val="90000"/>
            </a:schemeClr>
          </a:solidFill>
        </p:spPr>
        <p:txBody>
          <a:bodyPr wrap="square" rtlCol="0">
            <a:spAutoFit/>
          </a:bodyPr>
          <a:lstStyle/>
          <a:p>
            <a:r>
              <a:rPr lang="cs-CZ" sz="2400" b="1" dirty="0" smtClean="0"/>
              <a:t>Po sladkostech a slaných jídlech dostanete žízeň..</a:t>
            </a:r>
            <a:endParaRPr lang="cs-CZ" sz="2400" b="1" dirty="0"/>
          </a:p>
        </p:txBody>
      </p:sp>
      <p:sp>
        <p:nvSpPr>
          <p:cNvPr id="8" name="TextovéPole 7"/>
          <p:cNvSpPr txBox="1"/>
          <p:nvPr/>
        </p:nvSpPr>
        <p:spPr>
          <a:xfrm>
            <a:off x="741128" y="1988840"/>
            <a:ext cx="2448272" cy="2246769"/>
          </a:xfrm>
          <a:prstGeom prst="rect">
            <a:avLst/>
          </a:prstGeom>
          <a:solidFill>
            <a:schemeClr val="accent5">
              <a:lumMod val="20000"/>
              <a:lumOff val="80000"/>
            </a:schemeClr>
          </a:solidFill>
        </p:spPr>
        <p:txBody>
          <a:bodyPr wrap="square" rtlCol="0">
            <a:spAutoFit/>
          </a:bodyPr>
          <a:lstStyle/>
          <a:p>
            <a:pPr algn="ctr"/>
            <a:r>
              <a:rPr lang="cs-CZ" sz="2800" b="1" dirty="0" smtClean="0"/>
              <a:t>Vaše tělo je zatěžkáno těžce stravitelnými  potravinami…</a:t>
            </a:r>
            <a:endParaRPr lang="cs-CZ" sz="2800" b="1" dirty="0"/>
          </a:p>
        </p:txBody>
      </p:sp>
      <p:sp>
        <p:nvSpPr>
          <p:cNvPr id="9" name="TextovéPole 8"/>
          <p:cNvSpPr txBox="1"/>
          <p:nvPr/>
        </p:nvSpPr>
        <p:spPr>
          <a:xfrm>
            <a:off x="395536" y="4545494"/>
            <a:ext cx="2520280" cy="1200329"/>
          </a:xfrm>
          <a:prstGeom prst="rect">
            <a:avLst/>
          </a:prstGeom>
          <a:solidFill>
            <a:schemeClr val="accent3">
              <a:lumMod val="20000"/>
              <a:lumOff val="80000"/>
            </a:schemeClr>
          </a:solidFill>
        </p:spPr>
        <p:txBody>
          <a:bodyPr wrap="square" rtlCol="0">
            <a:spAutoFit/>
          </a:bodyPr>
          <a:lstStyle/>
          <a:p>
            <a:r>
              <a:rPr lang="cs-CZ" sz="2400" b="1" dirty="0" smtClean="0"/>
              <a:t>Vaše tělo je teď musí namáhavě trávit…</a:t>
            </a:r>
            <a:endParaRPr lang="cs-CZ" sz="2400" b="1" dirty="0"/>
          </a:p>
        </p:txBody>
      </p:sp>
      <p:sp>
        <p:nvSpPr>
          <p:cNvPr id="10" name="TextovéPole 9"/>
          <p:cNvSpPr txBox="1"/>
          <p:nvPr/>
        </p:nvSpPr>
        <p:spPr>
          <a:xfrm>
            <a:off x="6660232" y="2188894"/>
            <a:ext cx="1656184" cy="1815882"/>
          </a:xfrm>
          <a:prstGeom prst="rect">
            <a:avLst/>
          </a:prstGeom>
          <a:solidFill>
            <a:schemeClr val="accent6">
              <a:lumMod val="20000"/>
              <a:lumOff val="80000"/>
            </a:schemeClr>
          </a:solidFill>
        </p:spPr>
        <p:txBody>
          <a:bodyPr wrap="square" rtlCol="0">
            <a:spAutoFit/>
          </a:bodyPr>
          <a:lstStyle/>
          <a:p>
            <a:pPr algn="ctr"/>
            <a:r>
              <a:rPr lang="cs-CZ" sz="2800" b="1" dirty="0" smtClean="0"/>
              <a:t>Budete unavení, bez energie…</a:t>
            </a:r>
            <a:endParaRPr lang="cs-CZ" sz="2800" b="1" dirty="0"/>
          </a:p>
        </p:txBody>
      </p:sp>
    </p:spTree>
    <p:extLst>
      <p:ext uri="{BB962C8B-B14F-4D97-AF65-F5344CB8AC3E}">
        <p14:creationId xmlns:p14="http://schemas.microsoft.com/office/powerpoint/2010/main" val="3870728742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1" dur="5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2" fill="hold">
                      <p:stCondLst>
                        <p:cond delay="indefinite"/>
                      </p:stCondLst>
                      <p:childTnLst>
                        <p:par>
                          <p:cTn id="13" fill="hold">
                            <p:stCondLst>
                              <p:cond delay="0"/>
                            </p:stCondLst>
                            <p:childTnLst>
                              <p:par>
                                <p:cTn id="14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6" dur="5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1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2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7" dur="5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3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4" fill="hold">
                      <p:stCondLst>
                        <p:cond delay="indefinite"/>
                      </p:stCondLst>
                      <p:childTnLst>
                        <p:par>
                          <p:cTn id="35" fill="hold">
                            <p:stCondLst>
                              <p:cond delay="0"/>
                            </p:stCondLst>
                            <p:childTnLst>
                              <p:par>
                                <p:cTn id="36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8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9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0" fill="hold">
                      <p:stCondLst>
                        <p:cond delay="indefinite"/>
                      </p:stCondLst>
                      <p:childTnLst>
                        <p:par>
                          <p:cTn id="41" fill="hold">
                            <p:stCondLst>
                              <p:cond delay="0"/>
                            </p:stCondLst>
                            <p:childTnLst>
                              <p:par>
                                <p:cTn id="42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09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44" dur="500"/>
                                        <p:tgtEl>
                                          <p:spTgt spid="409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 animBg="1"/>
      <p:bldP spid="3" grpId="0" animBg="1"/>
      <p:bldP spid="4" grpId="0" animBg="1"/>
      <p:bldP spid="6" grpId="0" animBg="1"/>
      <p:bldP spid="8" grpId="0" animBg="1"/>
      <p:bldP spid="9" grpId="0" animBg="1"/>
      <p:bldP spid="10" grpId="0" animBg="1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blipFill>
            <a:blip r:embed="rId2"/>
            <a:tile tx="0" ty="0" sx="100000" sy="100000" flip="none" algn="tl"/>
          </a:blipFill>
        </p:spPr>
        <p:txBody>
          <a:bodyPr>
            <a:normAutofit/>
          </a:bodyPr>
          <a:lstStyle/>
          <a:p>
            <a:r>
              <a:rPr lang="cs-CZ" sz="4800" b="1" dirty="0" smtClean="0">
                <a:solidFill>
                  <a:srgbClr val="FFFF00"/>
                </a:solidFill>
              </a:rPr>
              <a:t>Nezapomínáte dostatečně pít ?</a:t>
            </a:r>
            <a:endParaRPr lang="cs-CZ" sz="4800" b="1" dirty="0">
              <a:solidFill>
                <a:srgbClr val="FFFF00"/>
              </a:solidFill>
            </a:endParaRPr>
          </a:p>
        </p:txBody>
      </p:sp>
      <p:sp>
        <p:nvSpPr>
          <p:cNvPr id="3" name="TextovéPole 2"/>
          <p:cNvSpPr txBox="1"/>
          <p:nvPr/>
        </p:nvSpPr>
        <p:spPr>
          <a:xfrm>
            <a:off x="4674369" y="4543354"/>
            <a:ext cx="4095595" cy="1815882"/>
          </a:xfrm>
          <a:prstGeom prst="rect">
            <a:avLst/>
          </a:prstGeom>
          <a:solidFill>
            <a:schemeClr val="bg1">
              <a:lumMod val="95000"/>
            </a:schemeClr>
          </a:solidFill>
        </p:spPr>
        <p:txBody>
          <a:bodyPr wrap="square" rtlCol="0">
            <a:spAutoFit/>
          </a:bodyPr>
          <a:lstStyle/>
          <a:p>
            <a:pPr algn="ctr"/>
            <a:r>
              <a:rPr lang="cs-CZ" sz="2800" b="1" dirty="0" smtClean="0"/>
              <a:t>    Pijte nejlépe čistou vodu, </a:t>
            </a:r>
          </a:p>
          <a:p>
            <a:pPr algn="ctr"/>
            <a:r>
              <a:rPr lang="cs-CZ" sz="2800" b="1" dirty="0" smtClean="0"/>
              <a:t>Méně minerálku </a:t>
            </a:r>
          </a:p>
          <a:p>
            <a:pPr algn="ctr"/>
            <a:r>
              <a:rPr lang="cs-CZ" sz="2800" b="1" dirty="0" smtClean="0"/>
              <a:t>(jen ½ litru denně)! </a:t>
            </a:r>
            <a:endParaRPr lang="cs-CZ" sz="2800" b="1" dirty="0"/>
          </a:p>
        </p:txBody>
      </p:sp>
      <p:pic>
        <p:nvPicPr>
          <p:cNvPr id="5122" name="Picture 2" descr="C:\Users\reditelka\AppData\Local\Microsoft\Windows\Temporary Internet Files\Content.IE5\GLB0M2OL\MC900441753[1].png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228184" y="2309072"/>
            <a:ext cx="1875656" cy="187565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4" name="TextovéPole 3"/>
          <p:cNvSpPr txBox="1"/>
          <p:nvPr/>
        </p:nvSpPr>
        <p:spPr>
          <a:xfrm>
            <a:off x="971600" y="1974878"/>
            <a:ext cx="3528392" cy="1938992"/>
          </a:xfrm>
          <a:prstGeom prst="rect">
            <a:avLst/>
          </a:prstGeom>
          <a:solidFill>
            <a:schemeClr val="bg1">
              <a:lumMod val="95000"/>
            </a:schemeClr>
          </a:solidFill>
        </p:spPr>
        <p:txBody>
          <a:bodyPr wrap="square" rtlCol="0">
            <a:spAutoFit/>
          </a:bodyPr>
          <a:lstStyle/>
          <a:p>
            <a:pPr algn="ctr"/>
            <a:r>
              <a:rPr lang="cs-CZ" sz="2400" b="1" dirty="0" smtClean="0"/>
              <a:t>Džusy , ale ne přeslazené !</a:t>
            </a:r>
          </a:p>
          <a:p>
            <a:pPr algn="ctr"/>
            <a:r>
              <a:rPr lang="cs-CZ" sz="2400" b="1" dirty="0" smtClean="0"/>
              <a:t>Raději zředěné vodou ..</a:t>
            </a:r>
          </a:p>
          <a:p>
            <a:pPr algn="ctr"/>
            <a:r>
              <a:rPr lang="cs-CZ" sz="2400" b="1" dirty="0" smtClean="0">
                <a:solidFill>
                  <a:schemeClr val="accent3">
                    <a:lumMod val="75000"/>
                  </a:schemeClr>
                </a:solidFill>
              </a:rPr>
              <a:t>Obsahují kyseliny , podporují vznik zubního kazu..</a:t>
            </a:r>
            <a:endParaRPr lang="cs-CZ" sz="2400" b="1" dirty="0">
              <a:solidFill>
                <a:schemeClr val="accent3">
                  <a:lumMod val="75000"/>
                </a:schemeClr>
              </a:solidFill>
            </a:endParaRPr>
          </a:p>
        </p:txBody>
      </p:sp>
      <p:pic>
        <p:nvPicPr>
          <p:cNvPr id="5123" name="Picture 3" descr="C:\Users\reditelka\AppData\Local\Microsoft\Windows\Temporary Internet Files\Content.IE5\ZJZNRQZI\MC900232682[1].wmf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652869" y="1628800"/>
            <a:ext cx="1230865" cy="187565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5" name="TextovéPole 4"/>
          <p:cNvSpPr txBox="1"/>
          <p:nvPr/>
        </p:nvSpPr>
        <p:spPr>
          <a:xfrm>
            <a:off x="378620" y="4543354"/>
            <a:ext cx="2376264" cy="2062103"/>
          </a:xfrm>
          <a:prstGeom prst="rect">
            <a:avLst/>
          </a:prstGeom>
          <a:solidFill>
            <a:schemeClr val="bg1">
              <a:lumMod val="95000"/>
            </a:schemeClr>
          </a:solidFill>
        </p:spPr>
        <p:txBody>
          <a:bodyPr wrap="square" rtlCol="0">
            <a:spAutoFit/>
          </a:bodyPr>
          <a:lstStyle/>
          <a:p>
            <a:pPr algn="ctr"/>
            <a:r>
              <a:rPr lang="cs-CZ" sz="3200" b="1" dirty="0" smtClean="0"/>
              <a:t>Ovocné, zelené, bylinné  </a:t>
            </a:r>
          </a:p>
          <a:p>
            <a:pPr algn="ctr"/>
            <a:r>
              <a:rPr lang="cs-CZ" sz="3200" b="1" dirty="0" smtClean="0"/>
              <a:t>čaje</a:t>
            </a:r>
            <a:endParaRPr lang="cs-CZ" sz="3200" b="1" dirty="0"/>
          </a:p>
        </p:txBody>
      </p:sp>
      <p:pic>
        <p:nvPicPr>
          <p:cNvPr id="5124" name="Picture 4" descr="C:\Users\reditelka\AppData\Local\Microsoft\Windows\Temporary Internet Files\Content.IE5\MZ7P8CF2\MC900352112[1].wmf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050971" y="4213056"/>
            <a:ext cx="1449021" cy="218373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5126" name="Picture 6" descr="C:\Users\reditelka\AppData\Local\Microsoft\Windows\Temporary Internet Files\Content.IE5\TZZD64M6\MC900347455[1].wmf"/>
          <p:cNvPicPr>
            <a:picLocks noChangeAspect="1" noChangeArrowheads="1"/>
          </p:cNvPicPr>
          <p:nvPr/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475656" y="3488453"/>
            <a:ext cx="763183" cy="68881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4290250372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1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2" fill="hold">
                      <p:stCondLst>
                        <p:cond delay="indefinite"/>
                      </p:stCondLst>
                      <p:childTnLst>
                        <p:par>
                          <p:cTn id="13" fill="hold">
                            <p:stCondLst>
                              <p:cond delay="0"/>
                            </p:stCondLst>
                            <p:childTnLst>
                              <p:par>
                                <p:cTn id="14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12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6" dur="500"/>
                                        <p:tgtEl>
                                          <p:spTgt spid="512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1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1" dur="500"/>
                                        <p:tgtEl>
                                          <p:spTgt spid="512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2" fill="hold">
                      <p:stCondLst>
                        <p:cond delay="indefinite"/>
                      </p:stCondLst>
                      <p:childTnLst>
                        <p:par>
                          <p:cTn id="23" fill="hold">
                            <p:stCondLst>
                              <p:cond delay="0"/>
                            </p:stCondLst>
                            <p:childTnLst>
                              <p:par>
                                <p:cTn id="24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6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12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31" dur="500"/>
                                        <p:tgtEl>
                                          <p:spTgt spid="512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2" fill="hold">
                      <p:stCondLst>
                        <p:cond delay="indefinite"/>
                      </p:stCondLst>
                      <p:childTnLst>
                        <p:par>
                          <p:cTn id="33" fill="hold">
                            <p:stCondLst>
                              <p:cond delay="0"/>
                            </p:stCondLst>
                            <p:childTnLst>
                              <p:par>
                                <p:cTn id="34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6" dur="5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7" fill="hold">
                      <p:stCondLst>
                        <p:cond delay="indefinite"/>
                      </p:stCondLst>
                      <p:childTnLst>
                        <p:par>
                          <p:cTn id="38" fill="hold">
                            <p:stCondLst>
                              <p:cond delay="0"/>
                            </p:stCondLst>
                            <p:childTnLst>
                              <p:par>
                                <p:cTn id="39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1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41" dur="500"/>
                                        <p:tgtEl>
                                          <p:spTgt spid="512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 animBg="1"/>
      <p:bldP spid="3" grpId="0" animBg="1"/>
      <p:bldP spid="4" grpId="0" animBg="1"/>
      <p:bldP spid="5" grpId="0" animBg="1"/>
    </p:bld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blipFill>
            <a:blip r:embed="rId2"/>
            <a:tile tx="0" ty="0" sx="100000" sy="100000" flip="none" algn="tl"/>
          </a:blipFill>
        </p:spPr>
        <p:txBody>
          <a:bodyPr/>
          <a:lstStyle/>
          <a:p>
            <a:r>
              <a:rPr lang="cs-CZ" b="1" dirty="0" smtClean="0">
                <a:solidFill>
                  <a:srgbClr val="FFFF00"/>
                </a:solidFill>
              </a:rPr>
              <a:t>Kolik tekutin máte za den vypít ?</a:t>
            </a:r>
            <a:endParaRPr lang="cs-CZ" b="1" dirty="0">
              <a:solidFill>
                <a:srgbClr val="FFFF00"/>
              </a:solidFill>
            </a:endParaRPr>
          </a:p>
        </p:txBody>
      </p:sp>
      <p:sp>
        <p:nvSpPr>
          <p:cNvPr id="3" name="TextovéPole 2"/>
          <p:cNvSpPr txBox="1"/>
          <p:nvPr/>
        </p:nvSpPr>
        <p:spPr>
          <a:xfrm>
            <a:off x="611560" y="2204864"/>
            <a:ext cx="7848872" cy="3985706"/>
          </a:xfrm>
          <a:prstGeom prst="rect">
            <a:avLst/>
          </a:prstGeom>
          <a:blipFill>
            <a:blip r:embed="rId3"/>
            <a:tile tx="0" ty="0" sx="100000" sy="100000" flip="none" algn="tl"/>
          </a:blipFill>
        </p:spPr>
        <p:txBody>
          <a:bodyPr wrap="square" rtlCol="0">
            <a:spAutoFit/>
          </a:bodyPr>
          <a:lstStyle/>
          <a:p>
            <a:pPr algn="ctr"/>
            <a:r>
              <a:rPr lang="cs-CZ" sz="13800" b="1" dirty="0" smtClean="0"/>
              <a:t>1,6  -   2,5 </a:t>
            </a:r>
            <a:r>
              <a:rPr lang="cs-CZ" sz="11500" b="1" dirty="0" smtClean="0"/>
              <a:t>litru za den</a:t>
            </a:r>
            <a:endParaRPr lang="cs-CZ" sz="13800" b="1" dirty="0"/>
          </a:p>
        </p:txBody>
      </p:sp>
      <p:pic>
        <p:nvPicPr>
          <p:cNvPr id="7170" name="Picture 2" descr="C:\Users\reditelka\AppData\Local\Microsoft\Windows\Temporary Internet Files\Content.IE5\ZJZNRQZI\MP900321111[1].jpg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868144" y="1360205"/>
            <a:ext cx="633690" cy="88249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7171" name="Picture 3" descr="C:\Users\reditelka\AppData\Local\Microsoft\Windows\Temporary Internet Files\Content.IE5\ZJZNRQZI\MP900321111[1].jpg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724617" y="1398626"/>
            <a:ext cx="602107" cy="84407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7172" name="Picture 4" descr="C:\Users\reditelka\AppData\Local\Microsoft\Windows\Temporary Internet Files\Content.IE5\ZJZNRQZI\MP900321111[1].jpg"/>
          <p:cNvPicPr>
            <a:picLocks noChangeAspect="1" noChangeArrowheads="1"/>
          </p:cNvPicPr>
          <p:nvPr/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326725" y="1541519"/>
            <a:ext cx="476452" cy="66792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7173" name="Picture 5" descr="C:\Users\reditelka\AppData\Local\Microsoft\Windows\Temporary Internet Files\Content.IE5\ZJZNRQZI\MP900321111[1].jpg"/>
          <p:cNvPicPr>
            <a:picLocks noChangeAspect="1" noChangeArrowheads="1"/>
          </p:cNvPicPr>
          <p:nvPr/>
        </p:nvPicPr>
        <p:blipFill>
          <a:blip r:embed="rId7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501834" y="1382675"/>
            <a:ext cx="624864" cy="87597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7174" name="Picture 6" descr="C:\Users\reditelka\AppData\Local\Microsoft\Windows\Temporary Internet Files\Content.IE5\ZJZNRQZI\MP900321111[1].jpg"/>
          <p:cNvPicPr>
            <a:picLocks noChangeAspect="1" noChangeArrowheads="1"/>
          </p:cNvPicPr>
          <p:nvPr/>
        </p:nvPicPr>
        <p:blipFill>
          <a:blip r:embed="rId8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126698" y="1600200"/>
            <a:ext cx="440448" cy="61745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3921810088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1" dur="5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2" fill="hold">
                      <p:stCondLst>
                        <p:cond delay="indefinite"/>
                      </p:stCondLst>
                      <p:childTnLst>
                        <p:par>
                          <p:cTn id="13" fill="hold">
                            <p:stCondLst>
                              <p:cond delay="0"/>
                            </p:stCondLst>
                            <p:childTnLst>
                              <p:par>
                                <p:cTn id="14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17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6" dur="500" fill="hold"/>
                                        <p:tgtEl>
                                          <p:spTgt spid="717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7" dur="500" fill="hold"/>
                                        <p:tgtEl>
                                          <p:spTgt spid="717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17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2" dur="500" fill="hold"/>
                                        <p:tgtEl>
                                          <p:spTgt spid="717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3" dur="500" fill="hold"/>
                                        <p:tgtEl>
                                          <p:spTgt spid="717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17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8" dur="500" fill="hold"/>
                                        <p:tgtEl>
                                          <p:spTgt spid="717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9" dur="500" fill="hold"/>
                                        <p:tgtEl>
                                          <p:spTgt spid="717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0" fill="hold">
                      <p:stCondLst>
                        <p:cond delay="indefinite"/>
                      </p:stCondLst>
                      <p:childTnLst>
                        <p:par>
                          <p:cTn id="31" fill="hold">
                            <p:stCondLst>
                              <p:cond delay="0"/>
                            </p:stCondLst>
                            <p:childTnLst>
                              <p:par>
                                <p:cTn id="32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17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4" dur="500" fill="hold"/>
                                        <p:tgtEl>
                                          <p:spTgt spid="717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5" dur="500" fill="hold"/>
                                        <p:tgtEl>
                                          <p:spTgt spid="717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6" fill="hold">
                      <p:stCondLst>
                        <p:cond delay="indefinite"/>
                      </p:stCondLst>
                      <p:childTnLst>
                        <p:par>
                          <p:cTn id="37" fill="hold">
                            <p:stCondLst>
                              <p:cond delay="0"/>
                            </p:stCondLst>
                            <p:childTnLst>
                              <p:par>
                                <p:cTn id="38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17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0" dur="500" fill="hold"/>
                                        <p:tgtEl>
                                          <p:spTgt spid="717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1" dur="500" fill="hold"/>
                                        <p:tgtEl>
                                          <p:spTgt spid="717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 animBg="1"/>
      <p:bldP spid="3" grpId="0" animBg="1"/>
    </p:bld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930226"/>
          </a:xfrm>
          <a:blipFill>
            <a:blip r:embed="rId2"/>
            <a:tile tx="0" ty="0" sx="100000" sy="100000" flip="none" algn="tl"/>
          </a:blipFill>
        </p:spPr>
        <p:txBody>
          <a:bodyPr>
            <a:normAutofit/>
          </a:bodyPr>
          <a:lstStyle/>
          <a:p>
            <a:r>
              <a:rPr lang="cs-CZ" sz="6000" b="1" dirty="0" smtClean="0">
                <a:solidFill>
                  <a:srgbClr val="FFFF00"/>
                </a:solidFill>
              </a:rPr>
              <a:t>Jídelníček </a:t>
            </a:r>
            <a:br>
              <a:rPr lang="cs-CZ" sz="6000" b="1" dirty="0" smtClean="0">
                <a:solidFill>
                  <a:srgbClr val="FFFF00"/>
                </a:solidFill>
              </a:rPr>
            </a:br>
            <a:r>
              <a:rPr lang="cs-CZ" sz="6000" b="1" dirty="0" smtClean="0">
                <a:solidFill>
                  <a:srgbClr val="FFFF00"/>
                </a:solidFill>
              </a:rPr>
              <a:t>školáka ?</a:t>
            </a:r>
            <a:endParaRPr lang="cs-CZ" sz="6000" b="1" dirty="0">
              <a:solidFill>
                <a:srgbClr val="FFFF00"/>
              </a:solidFill>
            </a:endParaRPr>
          </a:p>
        </p:txBody>
      </p:sp>
      <p:sp>
        <p:nvSpPr>
          <p:cNvPr id="5" name="Vývojový diagram: magnetický disk 4"/>
          <p:cNvSpPr/>
          <p:nvPr/>
        </p:nvSpPr>
        <p:spPr>
          <a:xfrm>
            <a:off x="539552" y="2513632"/>
            <a:ext cx="1944216" cy="2250251"/>
          </a:xfrm>
          <a:prstGeom prst="flowChartMagneticDisk">
            <a:avLst/>
          </a:prstGeom>
          <a:solidFill>
            <a:schemeClr val="accent3">
              <a:lumMod val="75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6" name="TextovéPole 5"/>
          <p:cNvSpPr txBox="1"/>
          <p:nvPr/>
        </p:nvSpPr>
        <p:spPr>
          <a:xfrm>
            <a:off x="683568" y="3448382"/>
            <a:ext cx="1656184" cy="95410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b="1" dirty="0" smtClean="0">
                <a:solidFill>
                  <a:srgbClr val="FFFF00"/>
                </a:solidFill>
              </a:rPr>
              <a:t>3 porce zeleniny</a:t>
            </a:r>
            <a:endParaRPr lang="cs-CZ" sz="2800" b="1" dirty="0">
              <a:solidFill>
                <a:srgbClr val="FFFF00"/>
              </a:solidFill>
            </a:endParaRPr>
          </a:p>
        </p:txBody>
      </p:sp>
      <p:sp>
        <p:nvSpPr>
          <p:cNvPr id="7" name="Vývojový diagram: magnetický disk 6"/>
          <p:cNvSpPr/>
          <p:nvPr/>
        </p:nvSpPr>
        <p:spPr>
          <a:xfrm>
            <a:off x="3214896" y="2868176"/>
            <a:ext cx="1584176" cy="2016224"/>
          </a:xfrm>
          <a:prstGeom prst="flowChartMagneticDisk">
            <a:avLst/>
          </a:prstGeom>
          <a:solidFill>
            <a:schemeClr val="accent6">
              <a:lumMod val="60000"/>
              <a:lumOff val="4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8" name="TextovéPole 7"/>
          <p:cNvSpPr txBox="1"/>
          <p:nvPr/>
        </p:nvSpPr>
        <p:spPr>
          <a:xfrm>
            <a:off x="3286904" y="3705269"/>
            <a:ext cx="1440160" cy="95410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b="1" dirty="0" smtClean="0">
                <a:solidFill>
                  <a:srgbClr val="00B050"/>
                </a:solidFill>
              </a:rPr>
              <a:t>2 porce ovoce</a:t>
            </a:r>
            <a:endParaRPr lang="cs-CZ" sz="2800" b="1" dirty="0">
              <a:solidFill>
                <a:srgbClr val="00B050"/>
              </a:solidFill>
            </a:endParaRPr>
          </a:p>
        </p:txBody>
      </p:sp>
      <p:sp>
        <p:nvSpPr>
          <p:cNvPr id="9" name="Ovál 8"/>
          <p:cNvSpPr/>
          <p:nvPr/>
        </p:nvSpPr>
        <p:spPr>
          <a:xfrm>
            <a:off x="5076056" y="2626632"/>
            <a:ext cx="3384376" cy="1152128"/>
          </a:xfrm>
          <a:prstGeom prst="ellipse">
            <a:avLst/>
          </a:prstGeom>
          <a:solidFill>
            <a:srgbClr val="FFC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b="1" dirty="0" smtClean="0">
                <a:solidFill>
                  <a:schemeClr val="accent6">
                    <a:lumMod val="50000"/>
                  </a:schemeClr>
                </a:solidFill>
              </a:rPr>
              <a:t>Celozrnné obilniny</a:t>
            </a:r>
            <a:endParaRPr lang="cs-CZ" sz="2800" b="1" dirty="0">
              <a:solidFill>
                <a:schemeClr val="accent6">
                  <a:lumMod val="50000"/>
                </a:schemeClr>
              </a:solidFill>
            </a:endParaRPr>
          </a:p>
        </p:txBody>
      </p:sp>
      <p:sp>
        <p:nvSpPr>
          <p:cNvPr id="10" name="Zaoblený obdélník 9"/>
          <p:cNvSpPr/>
          <p:nvPr/>
        </p:nvSpPr>
        <p:spPr>
          <a:xfrm>
            <a:off x="642448" y="5121188"/>
            <a:ext cx="2592288" cy="1224136"/>
          </a:xfrm>
          <a:prstGeom prst="roundRect">
            <a:avLst/>
          </a:prstGeom>
          <a:solidFill>
            <a:schemeClr val="accent1">
              <a:lumMod val="40000"/>
              <a:lumOff val="6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1" name="TextovéPole 10"/>
          <p:cNvSpPr txBox="1"/>
          <p:nvPr/>
        </p:nvSpPr>
        <p:spPr>
          <a:xfrm>
            <a:off x="755730" y="5337321"/>
            <a:ext cx="2365724" cy="83099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b="1" dirty="0" smtClean="0"/>
              <a:t>Mléčné výrobky, hlavně zakysané</a:t>
            </a:r>
            <a:endParaRPr lang="cs-CZ" sz="2400" b="1" dirty="0"/>
          </a:p>
        </p:txBody>
      </p:sp>
      <p:sp>
        <p:nvSpPr>
          <p:cNvPr id="12" name="Volný tvar 11"/>
          <p:cNvSpPr/>
          <p:nvPr/>
        </p:nvSpPr>
        <p:spPr>
          <a:xfrm>
            <a:off x="3495872" y="5279092"/>
            <a:ext cx="2355688" cy="1296144"/>
          </a:xfrm>
          <a:custGeom>
            <a:avLst/>
            <a:gdLst>
              <a:gd name="connsiteX0" fmla="*/ 377952 w 2355688"/>
              <a:gd name="connsiteY0" fmla="*/ 341376 h 1438656"/>
              <a:gd name="connsiteX1" fmla="*/ 377952 w 2355688"/>
              <a:gd name="connsiteY1" fmla="*/ 341376 h 1438656"/>
              <a:gd name="connsiteX2" fmla="*/ 402336 w 2355688"/>
              <a:gd name="connsiteY2" fmla="*/ 219456 h 1438656"/>
              <a:gd name="connsiteX3" fmla="*/ 438912 w 2355688"/>
              <a:gd name="connsiteY3" fmla="*/ 170688 h 1438656"/>
              <a:gd name="connsiteX4" fmla="*/ 463296 w 2355688"/>
              <a:gd name="connsiteY4" fmla="*/ 134112 h 1438656"/>
              <a:gd name="connsiteX5" fmla="*/ 548640 w 2355688"/>
              <a:gd name="connsiteY5" fmla="*/ 73152 h 1438656"/>
              <a:gd name="connsiteX6" fmla="*/ 585216 w 2355688"/>
              <a:gd name="connsiteY6" fmla="*/ 60960 h 1438656"/>
              <a:gd name="connsiteX7" fmla="*/ 670560 w 2355688"/>
              <a:gd name="connsiteY7" fmla="*/ 24384 h 1438656"/>
              <a:gd name="connsiteX8" fmla="*/ 743712 w 2355688"/>
              <a:gd name="connsiteY8" fmla="*/ 0 h 1438656"/>
              <a:gd name="connsiteX9" fmla="*/ 963168 w 2355688"/>
              <a:gd name="connsiteY9" fmla="*/ 12192 h 1438656"/>
              <a:gd name="connsiteX10" fmla="*/ 1011936 w 2355688"/>
              <a:gd name="connsiteY10" fmla="*/ 24384 h 1438656"/>
              <a:gd name="connsiteX11" fmla="*/ 1121664 w 2355688"/>
              <a:gd name="connsiteY11" fmla="*/ 36576 h 1438656"/>
              <a:gd name="connsiteX12" fmla="*/ 1243584 w 2355688"/>
              <a:gd name="connsiteY12" fmla="*/ 60960 h 1438656"/>
              <a:gd name="connsiteX13" fmla="*/ 1328928 w 2355688"/>
              <a:gd name="connsiteY13" fmla="*/ 73152 h 1438656"/>
              <a:gd name="connsiteX14" fmla="*/ 1438656 w 2355688"/>
              <a:gd name="connsiteY14" fmla="*/ 109728 h 1438656"/>
              <a:gd name="connsiteX15" fmla="*/ 1487424 w 2355688"/>
              <a:gd name="connsiteY15" fmla="*/ 134112 h 1438656"/>
              <a:gd name="connsiteX16" fmla="*/ 1572768 w 2355688"/>
              <a:gd name="connsiteY16" fmla="*/ 158496 h 1438656"/>
              <a:gd name="connsiteX17" fmla="*/ 1621536 w 2355688"/>
              <a:gd name="connsiteY17" fmla="*/ 182880 h 1438656"/>
              <a:gd name="connsiteX18" fmla="*/ 1658112 w 2355688"/>
              <a:gd name="connsiteY18" fmla="*/ 195072 h 1438656"/>
              <a:gd name="connsiteX19" fmla="*/ 1706880 w 2355688"/>
              <a:gd name="connsiteY19" fmla="*/ 219456 h 1438656"/>
              <a:gd name="connsiteX20" fmla="*/ 1743456 w 2355688"/>
              <a:gd name="connsiteY20" fmla="*/ 231648 h 1438656"/>
              <a:gd name="connsiteX21" fmla="*/ 1780032 w 2355688"/>
              <a:gd name="connsiteY21" fmla="*/ 256032 h 1438656"/>
              <a:gd name="connsiteX22" fmla="*/ 1877568 w 2355688"/>
              <a:gd name="connsiteY22" fmla="*/ 304800 h 1438656"/>
              <a:gd name="connsiteX23" fmla="*/ 1914144 w 2355688"/>
              <a:gd name="connsiteY23" fmla="*/ 316992 h 1438656"/>
              <a:gd name="connsiteX24" fmla="*/ 1962912 w 2355688"/>
              <a:gd name="connsiteY24" fmla="*/ 341376 h 1438656"/>
              <a:gd name="connsiteX25" fmla="*/ 2023872 w 2355688"/>
              <a:gd name="connsiteY25" fmla="*/ 365760 h 1438656"/>
              <a:gd name="connsiteX26" fmla="*/ 2072640 w 2355688"/>
              <a:gd name="connsiteY26" fmla="*/ 390144 h 1438656"/>
              <a:gd name="connsiteX27" fmla="*/ 2121408 w 2355688"/>
              <a:gd name="connsiteY27" fmla="*/ 402336 h 1438656"/>
              <a:gd name="connsiteX28" fmla="*/ 2206752 w 2355688"/>
              <a:gd name="connsiteY28" fmla="*/ 438912 h 1438656"/>
              <a:gd name="connsiteX29" fmla="*/ 2316480 w 2355688"/>
              <a:gd name="connsiteY29" fmla="*/ 524256 h 1438656"/>
              <a:gd name="connsiteX30" fmla="*/ 2340864 w 2355688"/>
              <a:gd name="connsiteY30" fmla="*/ 573024 h 1438656"/>
              <a:gd name="connsiteX31" fmla="*/ 2340864 w 2355688"/>
              <a:gd name="connsiteY31" fmla="*/ 743712 h 1438656"/>
              <a:gd name="connsiteX32" fmla="*/ 2304288 w 2355688"/>
              <a:gd name="connsiteY32" fmla="*/ 780288 h 1438656"/>
              <a:gd name="connsiteX33" fmla="*/ 2243328 w 2355688"/>
              <a:gd name="connsiteY33" fmla="*/ 841248 h 1438656"/>
              <a:gd name="connsiteX34" fmla="*/ 2206752 w 2355688"/>
              <a:gd name="connsiteY34" fmla="*/ 877824 h 1438656"/>
              <a:gd name="connsiteX35" fmla="*/ 2109216 w 2355688"/>
              <a:gd name="connsiteY35" fmla="*/ 938784 h 1438656"/>
              <a:gd name="connsiteX36" fmla="*/ 1975104 w 2355688"/>
              <a:gd name="connsiteY36" fmla="*/ 1011936 h 1438656"/>
              <a:gd name="connsiteX37" fmla="*/ 1865376 w 2355688"/>
              <a:gd name="connsiteY37" fmla="*/ 1048512 h 1438656"/>
              <a:gd name="connsiteX38" fmla="*/ 1780032 w 2355688"/>
              <a:gd name="connsiteY38" fmla="*/ 1072896 h 1438656"/>
              <a:gd name="connsiteX39" fmla="*/ 1731264 w 2355688"/>
              <a:gd name="connsiteY39" fmla="*/ 1097280 h 1438656"/>
              <a:gd name="connsiteX40" fmla="*/ 1682496 w 2355688"/>
              <a:gd name="connsiteY40" fmla="*/ 1133856 h 1438656"/>
              <a:gd name="connsiteX41" fmla="*/ 1560576 w 2355688"/>
              <a:gd name="connsiteY41" fmla="*/ 1170432 h 1438656"/>
              <a:gd name="connsiteX42" fmla="*/ 1487424 w 2355688"/>
              <a:gd name="connsiteY42" fmla="*/ 1231392 h 1438656"/>
              <a:gd name="connsiteX43" fmla="*/ 1414272 w 2355688"/>
              <a:gd name="connsiteY43" fmla="*/ 1280160 h 1438656"/>
              <a:gd name="connsiteX44" fmla="*/ 1377696 w 2355688"/>
              <a:gd name="connsiteY44" fmla="*/ 1304544 h 1438656"/>
              <a:gd name="connsiteX45" fmla="*/ 1267968 w 2355688"/>
              <a:gd name="connsiteY45" fmla="*/ 1365504 h 1438656"/>
              <a:gd name="connsiteX46" fmla="*/ 1158240 w 2355688"/>
              <a:gd name="connsiteY46" fmla="*/ 1414272 h 1438656"/>
              <a:gd name="connsiteX47" fmla="*/ 1121664 w 2355688"/>
              <a:gd name="connsiteY47" fmla="*/ 1438656 h 1438656"/>
              <a:gd name="connsiteX48" fmla="*/ 865632 w 2355688"/>
              <a:gd name="connsiteY48" fmla="*/ 1426464 h 1438656"/>
              <a:gd name="connsiteX49" fmla="*/ 670560 w 2355688"/>
              <a:gd name="connsiteY49" fmla="*/ 1402080 h 1438656"/>
              <a:gd name="connsiteX50" fmla="*/ 621792 w 2355688"/>
              <a:gd name="connsiteY50" fmla="*/ 1377696 h 1438656"/>
              <a:gd name="connsiteX51" fmla="*/ 548640 w 2355688"/>
              <a:gd name="connsiteY51" fmla="*/ 1353312 h 1438656"/>
              <a:gd name="connsiteX52" fmla="*/ 512064 w 2355688"/>
              <a:gd name="connsiteY52" fmla="*/ 1328928 h 1438656"/>
              <a:gd name="connsiteX53" fmla="*/ 341376 w 2355688"/>
              <a:gd name="connsiteY53" fmla="*/ 1231392 h 1438656"/>
              <a:gd name="connsiteX54" fmla="*/ 243840 w 2355688"/>
              <a:gd name="connsiteY54" fmla="*/ 1109472 h 1438656"/>
              <a:gd name="connsiteX55" fmla="*/ 195072 w 2355688"/>
              <a:gd name="connsiteY55" fmla="*/ 1060704 h 1438656"/>
              <a:gd name="connsiteX56" fmla="*/ 121920 w 2355688"/>
              <a:gd name="connsiteY56" fmla="*/ 975360 h 1438656"/>
              <a:gd name="connsiteX57" fmla="*/ 60960 w 2355688"/>
              <a:gd name="connsiteY57" fmla="*/ 865632 h 1438656"/>
              <a:gd name="connsiteX58" fmla="*/ 36576 w 2355688"/>
              <a:gd name="connsiteY58" fmla="*/ 829056 h 1438656"/>
              <a:gd name="connsiteX59" fmla="*/ 12192 w 2355688"/>
              <a:gd name="connsiteY59" fmla="*/ 792480 h 1438656"/>
              <a:gd name="connsiteX60" fmla="*/ 24384 w 2355688"/>
              <a:gd name="connsiteY60" fmla="*/ 621792 h 1438656"/>
              <a:gd name="connsiteX61" fmla="*/ 109728 w 2355688"/>
              <a:gd name="connsiteY61" fmla="*/ 512064 h 1438656"/>
              <a:gd name="connsiteX62" fmla="*/ 182880 w 2355688"/>
              <a:gd name="connsiteY62" fmla="*/ 463296 h 1438656"/>
              <a:gd name="connsiteX63" fmla="*/ 292608 w 2355688"/>
              <a:gd name="connsiteY63" fmla="*/ 438912 h 1438656"/>
              <a:gd name="connsiteX64" fmla="*/ 377952 w 2355688"/>
              <a:gd name="connsiteY64" fmla="*/ 353568 h 1438656"/>
              <a:gd name="connsiteX65" fmla="*/ 377952 w 2355688"/>
              <a:gd name="connsiteY65" fmla="*/ 280416 h 1438656"/>
              <a:gd name="connsiteX66" fmla="*/ 524256 w 2355688"/>
              <a:gd name="connsiteY66" fmla="*/ 219456 h 1438656"/>
              <a:gd name="connsiteX67" fmla="*/ 475488 w 2355688"/>
              <a:gd name="connsiteY67" fmla="*/ 256032 h 1438656"/>
              <a:gd name="connsiteX68" fmla="*/ 670560 w 2355688"/>
              <a:gd name="connsiteY68" fmla="*/ 402336 h 1438656"/>
              <a:gd name="connsiteX69" fmla="*/ 426720 w 2355688"/>
              <a:gd name="connsiteY69" fmla="*/ 109728 h 1438656"/>
              <a:gd name="connsiteX70" fmla="*/ 0 w 2355688"/>
              <a:gd name="connsiteY70" fmla="*/ 573024 h 1438656"/>
              <a:gd name="connsiteX71" fmla="*/ 1060704 w 2355688"/>
              <a:gd name="connsiteY71" fmla="*/ 365760 h 1438656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</a:cxnLst>
            <a:rect l="l" t="t" r="r" b="b"/>
            <a:pathLst>
              <a:path w="2355688" h="1438656">
                <a:moveTo>
                  <a:pt x="377952" y="341376"/>
                </a:moveTo>
                <a:lnTo>
                  <a:pt x="377952" y="341376"/>
                </a:lnTo>
                <a:cubicBezTo>
                  <a:pt x="386080" y="300736"/>
                  <a:pt x="388397" y="258486"/>
                  <a:pt x="402336" y="219456"/>
                </a:cubicBezTo>
                <a:cubicBezTo>
                  <a:pt x="409170" y="200320"/>
                  <a:pt x="427101" y="187223"/>
                  <a:pt x="438912" y="170688"/>
                </a:cubicBezTo>
                <a:cubicBezTo>
                  <a:pt x="447429" y="158764"/>
                  <a:pt x="452935" y="144473"/>
                  <a:pt x="463296" y="134112"/>
                </a:cubicBezTo>
                <a:cubicBezTo>
                  <a:pt x="468819" y="128589"/>
                  <a:pt x="534795" y="80075"/>
                  <a:pt x="548640" y="73152"/>
                </a:cubicBezTo>
                <a:cubicBezTo>
                  <a:pt x="560135" y="67405"/>
                  <a:pt x="573721" y="66707"/>
                  <a:pt x="585216" y="60960"/>
                </a:cubicBezTo>
                <a:cubicBezTo>
                  <a:pt x="691602" y="7767"/>
                  <a:pt x="543689" y="62445"/>
                  <a:pt x="670560" y="24384"/>
                </a:cubicBezTo>
                <a:cubicBezTo>
                  <a:pt x="695179" y="16998"/>
                  <a:pt x="743712" y="0"/>
                  <a:pt x="743712" y="0"/>
                </a:cubicBezTo>
                <a:cubicBezTo>
                  <a:pt x="816864" y="4064"/>
                  <a:pt x="890204" y="5559"/>
                  <a:pt x="963168" y="12192"/>
                </a:cubicBezTo>
                <a:cubicBezTo>
                  <a:pt x="979855" y="13709"/>
                  <a:pt x="995375" y="21836"/>
                  <a:pt x="1011936" y="24384"/>
                </a:cubicBezTo>
                <a:cubicBezTo>
                  <a:pt x="1048309" y="29980"/>
                  <a:pt x="1085313" y="30836"/>
                  <a:pt x="1121664" y="36576"/>
                </a:cubicBezTo>
                <a:cubicBezTo>
                  <a:pt x="1162602" y="43040"/>
                  <a:pt x="1202556" y="55099"/>
                  <a:pt x="1243584" y="60960"/>
                </a:cubicBezTo>
                <a:lnTo>
                  <a:pt x="1328928" y="73152"/>
                </a:lnTo>
                <a:cubicBezTo>
                  <a:pt x="1451508" y="134442"/>
                  <a:pt x="1296849" y="62459"/>
                  <a:pt x="1438656" y="109728"/>
                </a:cubicBezTo>
                <a:cubicBezTo>
                  <a:pt x="1455898" y="115475"/>
                  <a:pt x="1470406" y="127730"/>
                  <a:pt x="1487424" y="134112"/>
                </a:cubicBezTo>
                <a:cubicBezTo>
                  <a:pt x="1569915" y="165046"/>
                  <a:pt x="1503993" y="129021"/>
                  <a:pt x="1572768" y="158496"/>
                </a:cubicBezTo>
                <a:cubicBezTo>
                  <a:pt x="1589473" y="165655"/>
                  <a:pt x="1604831" y="175721"/>
                  <a:pt x="1621536" y="182880"/>
                </a:cubicBezTo>
                <a:cubicBezTo>
                  <a:pt x="1633348" y="187942"/>
                  <a:pt x="1646300" y="190010"/>
                  <a:pt x="1658112" y="195072"/>
                </a:cubicBezTo>
                <a:cubicBezTo>
                  <a:pt x="1674817" y="202231"/>
                  <a:pt x="1690175" y="212297"/>
                  <a:pt x="1706880" y="219456"/>
                </a:cubicBezTo>
                <a:cubicBezTo>
                  <a:pt x="1718692" y="224518"/>
                  <a:pt x="1731961" y="225901"/>
                  <a:pt x="1743456" y="231648"/>
                </a:cubicBezTo>
                <a:cubicBezTo>
                  <a:pt x="1756562" y="238201"/>
                  <a:pt x="1767168" y="249015"/>
                  <a:pt x="1780032" y="256032"/>
                </a:cubicBezTo>
                <a:cubicBezTo>
                  <a:pt x="1811943" y="273438"/>
                  <a:pt x="1843084" y="293305"/>
                  <a:pt x="1877568" y="304800"/>
                </a:cubicBezTo>
                <a:cubicBezTo>
                  <a:pt x="1889760" y="308864"/>
                  <a:pt x="1902332" y="311930"/>
                  <a:pt x="1914144" y="316992"/>
                </a:cubicBezTo>
                <a:cubicBezTo>
                  <a:pt x="1930849" y="324151"/>
                  <a:pt x="1946304" y="333995"/>
                  <a:pt x="1962912" y="341376"/>
                </a:cubicBezTo>
                <a:cubicBezTo>
                  <a:pt x="1982911" y="350264"/>
                  <a:pt x="2003873" y="356872"/>
                  <a:pt x="2023872" y="365760"/>
                </a:cubicBezTo>
                <a:cubicBezTo>
                  <a:pt x="2040480" y="373141"/>
                  <a:pt x="2055622" y="383762"/>
                  <a:pt x="2072640" y="390144"/>
                </a:cubicBezTo>
                <a:cubicBezTo>
                  <a:pt x="2088329" y="396028"/>
                  <a:pt x="2105152" y="398272"/>
                  <a:pt x="2121408" y="402336"/>
                </a:cubicBezTo>
                <a:cubicBezTo>
                  <a:pt x="2254542" y="491092"/>
                  <a:pt x="2049293" y="360183"/>
                  <a:pt x="2206752" y="438912"/>
                </a:cubicBezTo>
                <a:cubicBezTo>
                  <a:pt x="2234763" y="452918"/>
                  <a:pt x="2294181" y="493037"/>
                  <a:pt x="2316480" y="524256"/>
                </a:cubicBezTo>
                <a:cubicBezTo>
                  <a:pt x="2327044" y="539045"/>
                  <a:pt x="2332736" y="556768"/>
                  <a:pt x="2340864" y="573024"/>
                </a:cubicBezTo>
                <a:cubicBezTo>
                  <a:pt x="2354158" y="639494"/>
                  <a:pt x="2366205" y="667690"/>
                  <a:pt x="2340864" y="743712"/>
                </a:cubicBezTo>
                <a:cubicBezTo>
                  <a:pt x="2335412" y="760069"/>
                  <a:pt x="2315326" y="767042"/>
                  <a:pt x="2304288" y="780288"/>
                </a:cubicBezTo>
                <a:cubicBezTo>
                  <a:pt x="2223008" y="877824"/>
                  <a:pt x="2340864" y="759968"/>
                  <a:pt x="2243328" y="841248"/>
                </a:cubicBezTo>
                <a:cubicBezTo>
                  <a:pt x="2230082" y="852286"/>
                  <a:pt x="2219843" y="866603"/>
                  <a:pt x="2206752" y="877824"/>
                </a:cubicBezTo>
                <a:cubicBezTo>
                  <a:pt x="2148474" y="927777"/>
                  <a:pt x="2171660" y="903102"/>
                  <a:pt x="2109216" y="938784"/>
                </a:cubicBezTo>
                <a:cubicBezTo>
                  <a:pt x="2046888" y="974400"/>
                  <a:pt x="2074601" y="978770"/>
                  <a:pt x="1975104" y="1011936"/>
                </a:cubicBezTo>
                <a:cubicBezTo>
                  <a:pt x="1938528" y="1024128"/>
                  <a:pt x="1902779" y="1039161"/>
                  <a:pt x="1865376" y="1048512"/>
                </a:cubicBezTo>
                <a:cubicBezTo>
                  <a:pt x="1840629" y="1054699"/>
                  <a:pt x="1804519" y="1062402"/>
                  <a:pt x="1780032" y="1072896"/>
                </a:cubicBezTo>
                <a:cubicBezTo>
                  <a:pt x="1763327" y="1080055"/>
                  <a:pt x="1746676" y="1087647"/>
                  <a:pt x="1731264" y="1097280"/>
                </a:cubicBezTo>
                <a:cubicBezTo>
                  <a:pt x="1714033" y="1108050"/>
                  <a:pt x="1700671" y="1124769"/>
                  <a:pt x="1682496" y="1133856"/>
                </a:cubicBezTo>
                <a:cubicBezTo>
                  <a:pt x="1652813" y="1148697"/>
                  <a:pt x="1595578" y="1161682"/>
                  <a:pt x="1560576" y="1170432"/>
                </a:cubicBezTo>
                <a:cubicBezTo>
                  <a:pt x="1429876" y="1257565"/>
                  <a:pt x="1628236" y="1121872"/>
                  <a:pt x="1487424" y="1231392"/>
                </a:cubicBezTo>
                <a:cubicBezTo>
                  <a:pt x="1464291" y="1249384"/>
                  <a:pt x="1438656" y="1263904"/>
                  <a:pt x="1414272" y="1280160"/>
                </a:cubicBezTo>
                <a:cubicBezTo>
                  <a:pt x="1402080" y="1288288"/>
                  <a:pt x="1390802" y="1297991"/>
                  <a:pt x="1377696" y="1304544"/>
                </a:cubicBezTo>
                <a:cubicBezTo>
                  <a:pt x="1260767" y="1363008"/>
                  <a:pt x="1405749" y="1288959"/>
                  <a:pt x="1267968" y="1365504"/>
                </a:cubicBezTo>
                <a:cubicBezTo>
                  <a:pt x="1151619" y="1430142"/>
                  <a:pt x="1293882" y="1346451"/>
                  <a:pt x="1158240" y="1414272"/>
                </a:cubicBezTo>
                <a:cubicBezTo>
                  <a:pt x="1145134" y="1420825"/>
                  <a:pt x="1133856" y="1430528"/>
                  <a:pt x="1121664" y="1438656"/>
                </a:cubicBezTo>
                <a:lnTo>
                  <a:pt x="865632" y="1426464"/>
                </a:lnTo>
                <a:cubicBezTo>
                  <a:pt x="808012" y="1422623"/>
                  <a:pt x="729344" y="1410478"/>
                  <a:pt x="670560" y="1402080"/>
                </a:cubicBezTo>
                <a:cubicBezTo>
                  <a:pt x="654304" y="1393952"/>
                  <a:pt x="638667" y="1384446"/>
                  <a:pt x="621792" y="1377696"/>
                </a:cubicBezTo>
                <a:cubicBezTo>
                  <a:pt x="597927" y="1368150"/>
                  <a:pt x="570026" y="1367569"/>
                  <a:pt x="548640" y="1353312"/>
                </a:cubicBezTo>
                <a:cubicBezTo>
                  <a:pt x="536448" y="1345184"/>
                  <a:pt x="525170" y="1335481"/>
                  <a:pt x="512064" y="1328928"/>
                </a:cubicBezTo>
                <a:cubicBezTo>
                  <a:pt x="446260" y="1296026"/>
                  <a:pt x="397063" y="1301001"/>
                  <a:pt x="341376" y="1231392"/>
                </a:cubicBezTo>
                <a:cubicBezTo>
                  <a:pt x="308864" y="1190752"/>
                  <a:pt x="280641" y="1146273"/>
                  <a:pt x="243840" y="1109472"/>
                </a:cubicBezTo>
                <a:cubicBezTo>
                  <a:pt x="227584" y="1093216"/>
                  <a:pt x="210033" y="1078159"/>
                  <a:pt x="195072" y="1060704"/>
                </a:cubicBezTo>
                <a:cubicBezTo>
                  <a:pt x="83663" y="930727"/>
                  <a:pt x="297578" y="1151018"/>
                  <a:pt x="121920" y="975360"/>
                </a:cubicBezTo>
                <a:cubicBezTo>
                  <a:pt x="100461" y="910982"/>
                  <a:pt x="116857" y="949477"/>
                  <a:pt x="60960" y="865632"/>
                </a:cubicBezTo>
                <a:lnTo>
                  <a:pt x="36576" y="829056"/>
                </a:lnTo>
                <a:lnTo>
                  <a:pt x="12192" y="792480"/>
                </a:lnTo>
                <a:cubicBezTo>
                  <a:pt x="16256" y="735584"/>
                  <a:pt x="10550" y="677130"/>
                  <a:pt x="24384" y="621792"/>
                </a:cubicBezTo>
                <a:cubicBezTo>
                  <a:pt x="30742" y="596360"/>
                  <a:pt x="83009" y="532846"/>
                  <a:pt x="109728" y="512064"/>
                </a:cubicBezTo>
                <a:cubicBezTo>
                  <a:pt x="132861" y="494072"/>
                  <a:pt x="154143" y="469043"/>
                  <a:pt x="182880" y="463296"/>
                </a:cubicBezTo>
                <a:cubicBezTo>
                  <a:pt x="260271" y="447818"/>
                  <a:pt x="223736" y="456130"/>
                  <a:pt x="292608" y="438912"/>
                </a:cubicBezTo>
                <a:cubicBezTo>
                  <a:pt x="341220" y="406504"/>
                  <a:pt x="371943" y="407646"/>
                  <a:pt x="377952" y="353568"/>
                </a:cubicBezTo>
                <a:cubicBezTo>
                  <a:pt x="380645" y="329333"/>
                  <a:pt x="377952" y="304800"/>
                  <a:pt x="377952" y="280416"/>
                </a:cubicBezTo>
                <a:lnTo>
                  <a:pt x="524256" y="219456"/>
                </a:lnTo>
                <a:lnTo>
                  <a:pt x="475488" y="256032"/>
                </a:lnTo>
                <a:lnTo>
                  <a:pt x="670560" y="402336"/>
                </a:lnTo>
                <a:lnTo>
                  <a:pt x="426720" y="109728"/>
                </a:lnTo>
                <a:lnTo>
                  <a:pt x="0" y="573024"/>
                </a:lnTo>
                <a:lnTo>
                  <a:pt x="1060704" y="365760"/>
                </a:lnTo>
              </a:path>
            </a:pathLst>
          </a:custGeom>
          <a:solidFill>
            <a:schemeClr val="accent2">
              <a:lumMod val="40000"/>
              <a:lumOff val="6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3" name="TextovéPole 12"/>
          <p:cNvSpPr txBox="1"/>
          <p:nvPr/>
        </p:nvSpPr>
        <p:spPr>
          <a:xfrm>
            <a:off x="3540053" y="5591383"/>
            <a:ext cx="2386160" cy="83099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b="1" dirty="0" smtClean="0">
                <a:solidFill>
                  <a:srgbClr val="7030A0"/>
                </a:solidFill>
              </a:rPr>
              <a:t>Libové maso</a:t>
            </a:r>
          </a:p>
          <a:p>
            <a:endParaRPr lang="cs-CZ" sz="2000" b="1" dirty="0">
              <a:solidFill>
                <a:srgbClr val="7030A0"/>
              </a:solidFill>
            </a:endParaRPr>
          </a:p>
        </p:txBody>
      </p:sp>
      <p:sp>
        <p:nvSpPr>
          <p:cNvPr id="14" name="Ovál 13"/>
          <p:cNvSpPr/>
          <p:nvPr/>
        </p:nvSpPr>
        <p:spPr>
          <a:xfrm>
            <a:off x="5862608" y="3925436"/>
            <a:ext cx="3035408" cy="447288"/>
          </a:xfrm>
          <a:prstGeom prst="ellipse">
            <a:avLst/>
          </a:prstGeom>
          <a:solidFill>
            <a:schemeClr val="accent5">
              <a:lumMod val="60000"/>
              <a:lumOff val="4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b="1" dirty="0" smtClean="0">
                <a:solidFill>
                  <a:srgbClr val="00B050"/>
                </a:solidFill>
              </a:rPr>
              <a:t>RYBY</a:t>
            </a:r>
            <a:endParaRPr lang="cs-CZ" sz="3200" b="1" dirty="0">
              <a:solidFill>
                <a:srgbClr val="00B050"/>
              </a:solidFill>
            </a:endParaRPr>
          </a:p>
        </p:txBody>
      </p:sp>
      <p:sp>
        <p:nvSpPr>
          <p:cNvPr id="15" name="Ovál 14"/>
          <p:cNvSpPr/>
          <p:nvPr/>
        </p:nvSpPr>
        <p:spPr>
          <a:xfrm rot="448032">
            <a:off x="5301686" y="4512129"/>
            <a:ext cx="2309372" cy="1237915"/>
          </a:xfrm>
          <a:prstGeom prst="ellipse">
            <a:avLst/>
          </a:prstGeom>
          <a:solidFill>
            <a:schemeClr val="accent6">
              <a:lumMod val="20000"/>
              <a:lumOff val="8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b="1" dirty="0" smtClean="0">
                <a:solidFill>
                  <a:schemeClr val="bg2">
                    <a:lumMod val="25000"/>
                  </a:schemeClr>
                </a:solidFill>
              </a:rPr>
              <a:t>LUŠTĚNINY</a:t>
            </a:r>
            <a:endParaRPr lang="cs-CZ" sz="2400" b="1" dirty="0">
              <a:solidFill>
                <a:schemeClr val="bg2">
                  <a:lumMod val="25000"/>
                </a:schemeClr>
              </a:solidFill>
            </a:endParaRPr>
          </a:p>
        </p:txBody>
      </p:sp>
      <p:sp>
        <p:nvSpPr>
          <p:cNvPr id="16" name="Vývojový diagram: magnetický disk 15"/>
          <p:cNvSpPr/>
          <p:nvPr/>
        </p:nvSpPr>
        <p:spPr>
          <a:xfrm>
            <a:off x="7740352" y="4671139"/>
            <a:ext cx="1157664" cy="1904097"/>
          </a:xfrm>
          <a:prstGeom prst="flowChartMagneticDisk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b="1" dirty="0" smtClean="0">
                <a:solidFill>
                  <a:schemeClr val="accent1">
                    <a:lumMod val="20000"/>
                    <a:lumOff val="80000"/>
                  </a:schemeClr>
                </a:solidFill>
              </a:rPr>
              <a:t>OLEJE</a:t>
            </a:r>
            <a:endParaRPr lang="cs-CZ" sz="2800" b="1" dirty="0">
              <a:solidFill>
                <a:schemeClr val="accent1">
                  <a:lumMod val="20000"/>
                  <a:lumOff val="80000"/>
                </a:schemeClr>
              </a:solidFill>
            </a:endParaRPr>
          </a:p>
        </p:txBody>
      </p:sp>
      <p:pic>
        <p:nvPicPr>
          <p:cNvPr id="8196" name="Picture 4" descr="C:\Users\reditelka\AppData\Local\Microsoft\Windows\Temporary Internet Files\Content.IE5\GLB0M2OL\MC900112296[1].wmf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82132" y="2634836"/>
            <a:ext cx="1532335" cy="50774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8197" name="Picture 5" descr="C:\Users\reditelka\AppData\Local\Microsoft\Windows\Temporary Internet Files\Content.IE5\ZJZNRQZI\MP900438641[1].jpg"/>
          <p:cNvPicPr>
            <a:picLocks noChangeAspect="1" noChangeArrowheads="1"/>
          </p:cNvPicPr>
          <p:nvPr/>
        </p:nvPicPr>
        <p:blipFill rotWithShape="1"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16267" t="33618" r="11721" b="18881"/>
          <a:stretch/>
        </p:blipFill>
        <p:spPr bwMode="auto">
          <a:xfrm>
            <a:off x="3621024" y="2767584"/>
            <a:ext cx="734442" cy="72357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8198" name="Picture 6" descr="C:\Users\reditelka\AppData\Local\Microsoft\Windows\Temporary Internet Files\Content.IE5\GLB0M2OL\MC900233681[1].wmf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625311" y="2914760"/>
            <a:ext cx="790505" cy="72104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8200" name="Picture 8" descr="C:\Users\reditelka\AppData\Local\Microsoft\Windows\Temporary Internet Files\Content.IE5\MZ7P8CF2\MC900441824[1].wmf"/>
          <p:cNvPicPr>
            <a:picLocks noChangeAspect="1" noChangeArrowheads="1"/>
          </p:cNvPicPr>
          <p:nvPr/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232392" y="4763883"/>
            <a:ext cx="973137" cy="66675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8201" name="Picture 9" descr="C:\Users\reditelka\AppData\Local\Microsoft\Windows\Temporary Internet Files\Content.IE5\ZJZNRQZI\MC900215377[1].wmf"/>
          <p:cNvPicPr>
            <a:picLocks noChangeAspect="1" noChangeArrowheads="1"/>
          </p:cNvPicPr>
          <p:nvPr/>
        </p:nvPicPr>
        <p:blipFill>
          <a:blip r:embed="rId7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383167" y="5299929"/>
            <a:ext cx="997145" cy="70414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8202" name="Picture 10" descr="C:\Users\reditelka\AppData\Local\Microsoft\Windows\Temporary Internet Files\Content.IE5\4X2GBVWW\MC900296145[1].wmf"/>
          <p:cNvPicPr>
            <a:picLocks noChangeAspect="1" noChangeArrowheads="1"/>
          </p:cNvPicPr>
          <p:nvPr/>
        </p:nvPicPr>
        <p:blipFill>
          <a:blip r:embed="rId8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264491" y="6006881"/>
            <a:ext cx="721639" cy="68968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8203" name="Picture 11" descr="C:\Users\reditelka\AppData\Local\Microsoft\Windows\Temporary Internet Files\Content.IE5\H0OUX3LO\MC900441864[1].wmf"/>
          <p:cNvPicPr>
            <a:picLocks noChangeAspect="1" noChangeArrowheads="1"/>
          </p:cNvPicPr>
          <p:nvPr/>
        </p:nvPicPr>
        <p:blipFill>
          <a:blip r:embed="rId9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454901" y="6031704"/>
            <a:ext cx="688341" cy="64003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99444632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1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2" fill="hold">
                      <p:stCondLst>
                        <p:cond delay="indefinite"/>
                      </p:stCondLst>
                      <p:childTnLst>
                        <p:par>
                          <p:cTn id="13" fill="hold">
                            <p:stCondLst>
                              <p:cond delay="0"/>
                            </p:stCondLst>
                            <p:childTnLst>
                              <p:par>
                                <p:cTn id="14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6" dur="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19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1" dur="500" fill="hold"/>
                                        <p:tgtEl>
                                          <p:spTgt spid="819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2" dur="500" fill="hold"/>
                                        <p:tgtEl>
                                          <p:spTgt spid="819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7" dur="5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2" dur="5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19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7" dur="500" fill="hold"/>
                                        <p:tgtEl>
                                          <p:spTgt spid="819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8" dur="500" fill="hold"/>
                                        <p:tgtEl>
                                          <p:spTgt spid="819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3" dur="5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4" fill="hold">
                      <p:stCondLst>
                        <p:cond delay="indefinite"/>
                      </p:stCondLst>
                      <p:childTnLst>
                        <p:par>
                          <p:cTn id="45" fill="hold">
                            <p:stCondLst>
                              <p:cond delay="0"/>
                            </p:stCondLst>
                            <p:childTnLst>
                              <p:par>
                                <p:cTn id="46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8" dur="5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9" fill="hold">
                      <p:stCondLst>
                        <p:cond delay="indefinite"/>
                      </p:stCondLst>
                      <p:childTnLst>
                        <p:par>
                          <p:cTn id="50" fill="hold">
                            <p:stCondLst>
                              <p:cond delay="0"/>
                            </p:stCondLst>
                            <p:childTnLst>
                              <p:par>
                                <p:cTn id="51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20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3" dur="500" fill="hold"/>
                                        <p:tgtEl>
                                          <p:spTgt spid="820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4" dur="500" fill="hold"/>
                                        <p:tgtEl>
                                          <p:spTgt spid="820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5" fill="hold">
                      <p:stCondLst>
                        <p:cond delay="indefinite"/>
                      </p:stCondLst>
                      <p:childTnLst>
                        <p:par>
                          <p:cTn id="56" fill="hold">
                            <p:stCondLst>
                              <p:cond delay="0"/>
                            </p:stCondLst>
                            <p:childTnLst>
                              <p:par>
                                <p:cTn id="57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9" dur="5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0" fill="hold">
                      <p:stCondLst>
                        <p:cond delay="indefinite"/>
                      </p:stCondLst>
                      <p:childTnLst>
                        <p:par>
                          <p:cTn id="61" fill="hold">
                            <p:stCondLst>
                              <p:cond delay="0"/>
                            </p:stCondLst>
                            <p:childTnLst>
                              <p:par>
                                <p:cTn id="62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19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64" dur="500" fill="hold"/>
                                        <p:tgtEl>
                                          <p:spTgt spid="819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65" dur="500" fill="hold"/>
                                        <p:tgtEl>
                                          <p:spTgt spid="819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6" fill="hold">
                      <p:stCondLst>
                        <p:cond delay="indefinite"/>
                      </p:stCondLst>
                      <p:childTnLst>
                        <p:par>
                          <p:cTn id="67" fill="hold">
                            <p:stCondLst>
                              <p:cond delay="0"/>
                            </p:stCondLst>
                            <p:childTnLst>
                              <p:par>
                                <p:cTn id="68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0" dur="5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71" dur="5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2" fill="hold">
                      <p:stCondLst>
                        <p:cond delay="indefinite"/>
                      </p:stCondLst>
                      <p:childTnLst>
                        <p:par>
                          <p:cTn id="73" fill="hold">
                            <p:stCondLst>
                              <p:cond delay="0"/>
                            </p:stCondLst>
                            <p:childTnLst>
                              <p:par>
                                <p:cTn id="74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6" dur="5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7" fill="hold">
                      <p:stCondLst>
                        <p:cond delay="indefinite"/>
                      </p:stCondLst>
                      <p:childTnLst>
                        <p:par>
                          <p:cTn id="78" fill="hold">
                            <p:stCondLst>
                              <p:cond delay="0"/>
                            </p:stCondLst>
                            <p:childTnLst>
                              <p:par>
                                <p:cTn id="79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81" dur="5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2" fill="hold">
                      <p:stCondLst>
                        <p:cond delay="indefinite"/>
                      </p:stCondLst>
                      <p:childTnLst>
                        <p:par>
                          <p:cTn id="83" fill="hold">
                            <p:stCondLst>
                              <p:cond delay="0"/>
                            </p:stCondLst>
                            <p:childTnLst>
                              <p:par>
                                <p:cTn id="84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20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86" dur="500" fill="hold"/>
                                        <p:tgtEl>
                                          <p:spTgt spid="820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7" dur="500" fill="hold"/>
                                        <p:tgtEl>
                                          <p:spTgt spid="820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8" fill="hold">
                      <p:stCondLst>
                        <p:cond delay="indefinite"/>
                      </p:stCondLst>
                      <p:childTnLst>
                        <p:par>
                          <p:cTn id="89" fill="hold">
                            <p:stCondLst>
                              <p:cond delay="0"/>
                            </p:stCondLst>
                            <p:childTnLst>
                              <p:par>
                                <p:cTn id="9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92" dur="500"/>
                                        <p:tgtEl>
                                          <p:spTgt spid="1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3" fill="hold">
                      <p:stCondLst>
                        <p:cond delay="indefinite"/>
                      </p:stCondLst>
                      <p:childTnLst>
                        <p:par>
                          <p:cTn id="94" fill="hold">
                            <p:stCondLst>
                              <p:cond delay="0"/>
                            </p:stCondLst>
                            <p:childTnLst>
                              <p:par>
                                <p:cTn id="9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20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97" dur="500" fill="hold"/>
                                        <p:tgtEl>
                                          <p:spTgt spid="820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98" dur="500" fill="hold"/>
                                        <p:tgtEl>
                                          <p:spTgt spid="820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9" fill="hold">
                      <p:stCondLst>
                        <p:cond delay="indefinite"/>
                      </p:stCondLst>
                      <p:childTnLst>
                        <p:par>
                          <p:cTn id="100" fill="hold">
                            <p:stCondLst>
                              <p:cond delay="0"/>
                            </p:stCondLst>
                            <p:childTnLst>
                              <p:par>
                                <p:cTn id="101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03" dur="500"/>
                                        <p:tgtEl>
                                          <p:spTgt spid="1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4" fill="hold">
                      <p:stCondLst>
                        <p:cond delay="indefinite"/>
                      </p:stCondLst>
                      <p:childTnLst>
                        <p:par>
                          <p:cTn id="105" fill="hold">
                            <p:stCondLst>
                              <p:cond delay="0"/>
                            </p:stCondLst>
                            <p:childTnLst>
                              <p:par>
                                <p:cTn id="106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20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08" dur="500" fill="hold"/>
                                        <p:tgtEl>
                                          <p:spTgt spid="820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09" dur="500" fill="hold"/>
                                        <p:tgtEl>
                                          <p:spTgt spid="820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 animBg="1"/>
      <p:bldP spid="5" grpId="0" animBg="1"/>
      <p:bldP spid="6" grpId="0"/>
      <p:bldP spid="7" grpId="0" animBg="1"/>
      <p:bldP spid="8" grpId="0"/>
      <p:bldP spid="9" grpId="0" animBg="1"/>
      <p:bldP spid="10" grpId="0" animBg="1"/>
      <p:bldP spid="11" grpId="0"/>
      <p:bldP spid="12" grpId="0" animBg="1"/>
      <p:bldP spid="13" grpId="0"/>
      <p:bldP spid="14" grpId="0" animBg="1"/>
      <p:bldP spid="15" grpId="0" animBg="1"/>
      <p:bldP spid="16" grpId="0" animBg="1"/>
    </p:bld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16472" y="739270"/>
            <a:ext cx="8229600" cy="4882554"/>
          </a:xfrm>
          <a:blipFill>
            <a:blip r:embed="rId2"/>
            <a:tile tx="0" ty="0" sx="100000" sy="100000" flip="none" algn="tl"/>
          </a:blipFill>
        </p:spPr>
        <p:txBody>
          <a:bodyPr>
            <a:noAutofit/>
          </a:bodyPr>
          <a:lstStyle/>
          <a:p>
            <a:pPr algn="l"/>
            <a:r>
              <a:rPr lang="cs-CZ" sz="5400" b="1" dirty="0" smtClean="0">
                <a:solidFill>
                  <a:srgbClr val="FFFF00"/>
                </a:solidFill>
              </a:rPr>
              <a:t>JAK SE MÁTE </a:t>
            </a:r>
            <a:br>
              <a:rPr lang="cs-CZ" sz="5400" b="1" dirty="0" smtClean="0">
                <a:solidFill>
                  <a:srgbClr val="FFFF00"/>
                </a:solidFill>
              </a:rPr>
            </a:br>
            <a:r>
              <a:rPr lang="cs-CZ" sz="5400" b="1" dirty="0" smtClean="0">
                <a:solidFill>
                  <a:srgbClr val="FFFF00"/>
                </a:solidFill>
              </a:rPr>
              <a:t>ZDRAVĚ STRAVOVAT </a:t>
            </a:r>
            <a:br>
              <a:rPr lang="cs-CZ" sz="5400" b="1" dirty="0" smtClean="0">
                <a:solidFill>
                  <a:srgbClr val="FFFF00"/>
                </a:solidFill>
              </a:rPr>
            </a:br>
            <a:r>
              <a:rPr lang="cs-CZ" sz="5400" b="1" dirty="0" smtClean="0">
                <a:solidFill>
                  <a:srgbClr val="FFFF00"/>
                </a:solidFill>
              </a:rPr>
              <a:t>VÁM UKÁŽE  </a:t>
            </a:r>
            <a:br>
              <a:rPr lang="cs-CZ" sz="5400" b="1" dirty="0" smtClean="0">
                <a:solidFill>
                  <a:srgbClr val="FFFF00"/>
                </a:solidFill>
              </a:rPr>
            </a:br>
            <a:r>
              <a:rPr lang="cs-CZ" sz="6600" b="1" dirty="0" smtClean="0">
                <a:solidFill>
                  <a:schemeClr val="bg1"/>
                </a:solidFill>
              </a:rPr>
              <a:t>POTRAVINOVÁ </a:t>
            </a:r>
            <a:br>
              <a:rPr lang="cs-CZ" sz="6600" b="1" dirty="0" smtClean="0">
                <a:solidFill>
                  <a:schemeClr val="bg1"/>
                </a:solidFill>
              </a:rPr>
            </a:br>
            <a:r>
              <a:rPr lang="cs-CZ" sz="6600" b="1" dirty="0" smtClean="0">
                <a:solidFill>
                  <a:schemeClr val="bg1"/>
                </a:solidFill>
              </a:rPr>
              <a:t>PYRAMIDA.</a:t>
            </a:r>
            <a:endParaRPr lang="cs-CZ" sz="6600" b="1" dirty="0">
              <a:solidFill>
                <a:schemeClr val="bg1"/>
              </a:solidFill>
            </a:endParaRPr>
          </a:p>
        </p:txBody>
      </p:sp>
      <p:sp>
        <p:nvSpPr>
          <p:cNvPr id="3" name="Rovnoramenný trojúhelník 2"/>
          <p:cNvSpPr/>
          <p:nvPr/>
        </p:nvSpPr>
        <p:spPr>
          <a:xfrm>
            <a:off x="4607496" y="1167403"/>
            <a:ext cx="4536504" cy="5407048"/>
          </a:xfrm>
          <a:prstGeom prst="triangle">
            <a:avLst>
              <a:gd name="adj" fmla="val 53431"/>
            </a:avLst>
          </a:prstGeom>
          <a:solidFill>
            <a:schemeClr val="bg1">
              <a:lumMod val="95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/>
          </a:p>
        </p:txBody>
      </p:sp>
      <p:pic>
        <p:nvPicPr>
          <p:cNvPr id="6146" name="Picture 2" descr="C:\Users\reditelka\AppData\Local\Microsoft\Windows\Temporary Internet Files\Content.IE5\TZZD64M6\MP900422958[1].jpg"/>
          <p:cNvPicPr>
            <a:picLocks noChangeAspect="1" noChangeArrowheads="1"/>
          </p:cNvPicPr>
          <p:nvPr/>
        </p:nvPicPr>
        <p:blipFill rotWithShape="1"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-7753" t="15980" r="23220" b="-4654"/>
          <a:stretch/>
        </p:blipFill>
        <p:spPr bwMode="auto">
          <a:xfrm>
            <a:off x="6914695" y="2791687"/>
            <a:ext cx="730457" cy="111294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6147" name="Picture 3" descr="C:\Users\reditelka\AppData\Local\Microsoft\Windows\Temporary Internet Files\Content.IE5\4LPBS0UN\MP900402269[1].jpg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294187" y="2721353"/>
            <a:ext cx="756341" cy="113395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6148" name="Picture 4" descr="C:\Users\reditelka\AppData\Local\Microsoft\Windows\Temporary Internet Files\Content.IE5\4X2GBVWW\MP900422953[1].jpg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987080" y="5316635"/>
            <a:ext cx="1658992" cy="114314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6149" name="Picture 5" descr="C:\Users\reditelka\AppData\Local\Microsoft\Windows\Temporary Internet Files\Content.IE5\GLB0M2OL\MP900448293[1].jpg"/>
          <p:cNvPicPr>
            <a:picLocks noChangeAspect="1" noChangeArrowheads="1"/>
          </p:cNvPicPr>
          <p:nvPr/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354311" y="5316635"/>
            <a:ext cx="456905" cy="68657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6150" name="Picture 6" descr="C:\Users\reditelka\AppData\Local\Microsoft\Windows\Temporary Internet Files\Content.IE5\ZJZNRQZI\MP900405246[1].jpg"/>
          <p:cNvPicPr>
            <a:picLocks noChangeAspect="1" noChangeArrowheads="1"/>
          </p:cNvPicPr>
          <p:nvPr/>
        </p:nvPicPr>
        <p:blipFill>
          <a:blip r:embed="rId7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 rot="20385625">
            <a:off x="5950579" y="3484868"/>
            <a:ext cx="948586" cy="67756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6151" name="Picture 7" descr="C:\Users\reditelka\AppData\Local\Microsoft\Windows\Temporary Internet Files\Content.IE5\ZJZNRQZI\MP900422610[1].jpg"/>
          <p:cNvPicPr>
            <a:picLocks noChangeAspect="1" noChangeArrowheads="1"/>
          </p:cNvPicPr>
          <p:nvPr/>
        </p:nvPicPr>
        <p:blipFill>
          <a:blip r:embed="rId8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 rot="20117397">
            <a:off x="6846799" y="3803870"/>
            <a:ext cx="1183542" cy="69070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6152" name="Picture 8" descr="C:\Users\reditelka\AppData\Local\Microsoft\Windows\Temporary Internet Files\Content.IE5\MZ7P8CF2\MP900178071[1].jpg"/>
          <p:cNvPicPr>
            <a:picLocks noChangeAspect="1" noChangeArrowheads="1"/>
          </p:cNvPicPr>
          <p:nvPr/>
        </p:nvPicPr>
        <p:blipFill rotWithShape="1">
          <a:blip r:embed="rId9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-12484" r="-1"/>
          <a:stretch/>
        </p:blipFill>
        <p:spPr bwMode="auto">
          <a:xfrm>
            <a:off x="5515176" y="4233821"/>
            <a:ext cx="1337910" cy="89194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6154" name="Picture 10" descr="C:\Users\reditelka\AppData\Local\Microsoft\Windows\Temporary Internet Files\Content.IE5\MZ7P8CF2\MP900438718[1].jpg"/>
          <p:cNvPicPr>
            <a:picLocks noChangeAspect="1" noChangeArrowheads="1"/>
          </p:cNvPicPr>
          <p:nvPr/>
        </p:nvPicPr>
        <p:blipFill>
          <a:blip r:embed="rId10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536922" y="4570330"/>
            <a:ext cx="1096211" cy="83086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6155" name="Picture 11" descr="C:\Users\reditelka\AppData\Local\Microsoft\Windows\Temporary Internet Files\Content.IE5\TZZD64M6\MP900448460[1].jpg"/>
          <p:cNvPicPr>
            <a:picLocks noChangeAspect="1" noChangeArrowheads="1"/>
          </p:cNvPicPr>
          <p:nvPr/>
        </p:nvPicPr>
        <p:blipFill rotWithShape="1">
          <a:blip r:embed="rId11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22061" r="27535"/>
          <a:stretch/>
        </p:blipFill>
        <p:spPr bwMode="auto">
          <a:xfrm rot="2586981">
            <a:off x="7482252" y="4366755"/>
            <a:ext cx="888139" cy="63681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6156" name="Picture 12" descr="C:\Users\reditelka\AppData\Local\Microsoft\Windows\Temporary Internet Files\Content.IE5\ZJZNRQZI\MP900177942[1].jpg"/>
          <p:cNvPicPr>
            <a:picLocks noChangeAspect="1" noChangeArrowheads="1"/>
          </p:cNvPicPr>
          <p:nvPr/>
        </p:nvPicPr>
        <p:blipFill>
          <a:blip r:embed="rId1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994711" y="5774070"/>
            <a:ext cx="1040931" cy="69395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6157" name="Picture 13" descr="C:\Users\reditelka\AppData\Local\Microsoft\Windows\Temporary Internet Files\Content.IE5\4X2GBVWW\MP900432981[1].jpg"/>
          <p:cNvPicPr>
            <a:picLocks noChangeAspect="1" noChangeArrowheads="1"/>
          </p:cNvPicPr>
          <p:nvPr/>
        </p:nvPicPr>
        <p:blipFill>
          <a:blip r:embed="rId1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 rot="4964934">
            <a:off x="6453682" y="5576942"/>
            <a:ext cx="726509" cy="108820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6158" name="Picture 14" descr="C:\Users\reditelka\AppData\Local\Microsoft\Windows\Temporary Internet Files\Content.IE5\ZJZNRQZI\MP900400566[1].jpg"/>
          <p:cNvPicPr>
            <a:picLocks noChangeAspect="1" noChangeArrowheads="1"/>
          </p:cNvPicPr>
          <p:nvPr/>
        </p:nvPicPr>
        <p:blipFill>
          <a:blip r:embed="rId1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 rot="5400000">
            <a:off x="6081431" y="5575458"/>
            <a:ext cx="600084" cy="75028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6161" name="Picture 17" descr="C:\Users\reditelka\AppData\Local\Microsoft\Windows\Temporary Internet Files\Content.IE5\H0OUX3LO\MP900407470[1].jpg"/>
          <p:cNvPicPr>
            <a:picLocks noChangeAspect="1" noChangeArrowheads="1"/>
          </p:cNvPicPr>
          <p:nvPr/>
        </p:nvPicPr>
        <p:blipFill rotWithShape="1">
          <a:blip r:embed="rId1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10263" t="28701" r="44406" b="-470"/>
          <a:stretch/>
        </p:blipFill>
        <p:spPr bwMode="auto">
          <a:xfrm>
            <a:off x="7072672" y="2177908"/>
            <a:ext cx="462513" cy="59637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6162" name="Picture 18" descr="C:\Users\reditelka\AppData\Local\Microsoft\Windows\Temporary Internet Files\Content.IE5\MZ7P8CF2\MP900422256[1].jpg"/>
          <p:cNvPicPr>
            <a:picLocks noChangeAspect="1" noChangeArrowheads="1"/>
          </p:cNvPicPr>
          <p:nvPr/>
        </p:nvPicPr>
        <p:blipFill rotWithShape="1">
          <a:blip r:embed="rId16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32960" t="24233" r="-27002" b="3193"/>
          <a:stretch/>
        </p:blipFill>
        <p:spPr bwMode="auto">
          <a:xfrm>
            <a:off x="6538530" y="2097024"/>
            <a:ext cx="564808" cy="64871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6163" name="Picture 19" descr="C:\Users\reditelka\AppData\Local\Microsoft\Windows\Temporary Internet Files\Content.IE5\ZJZNRQZI\MP900448355[1].jpg"/>
          <p:cNvPicPr>
            <a:picLocks noChangeAspect="1" noChangeArrowheads="1"/>
          </p:cNvPicPr>
          <p:nvPr/>
        </p:nvPicPr>
        <p:blipFill rotWithShape="1">
          <a:blip r:embed="rId17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21024" t="20849" r="9770" b="30586"/>
          <a:stretch/>
        </p:blipFill>
        <p:spPr bwMode="auto">
          <a:xfrm rot="3921887">
            <a:off x="6672358" y="1621536"/>
            <a:ext cx="729708" cy="34137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6164" name="Picture 20" descr="C:\Users\reditelka\AppData\Local\Microsoft\Windows\Temporary Internet Files\Content.IE5\MZ7P8CF2\MP900427860[1].jpg"/>
          <p:cNvPicPr>
            <a:picLocks noChangeAspect="1" noChangeArrowheads="1"/>
          </p:cNvPicPr>
          <p:nvPr/>
        </p:nvPicPr>
        <p:blipFill>
          <a:blip r:embed="rId18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189501" y="5292214"/>
            <a:ext cx="651350" cy="43457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6165" name="Picture 21" descr="C:\Users\reditelka\AppData\Local\Microsoft\Windows\Temporary Internet Files\Content.IE5\TZZD64M6\MP900321172[1].jpg"/>
          <p:cNvPicPr>
            <a:picLocks noChangeAspect="1" noChangeArrowheads="1"/>
          </p:cNvPicPr>
          <p:nvPr/>
        </p:nvPicPr>
        <p:blipFill>
          <a:blip r:embed="rId19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840851" y="5033110"/>
            <a:ext cx="697679" cy="61745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293757719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15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2" dur="500" fill="hold"/>
                                        <p:tgtEl>
                                          <p:spTgt spid="615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615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4" fill="hold">
                      <p:stCondLst>
                        <p:cond delay="indefinite"/>
                      </p:stCondLst>
                      <p:childTnLst>
                        <p:par>
                          <p:cTn id="15" fill="hold">
                            <p:stCondLst>
                              <p:cond delay="0"/>
                            </p:stCondLst>
                            <p:childTnLst>
                              <p:par>
                                <p:cTn id="16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15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8" dur="500" fill="hold"/>
                                        <p:tgtEl>
                                          <p:spTgt spid="615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615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0" fill="hold">
                      <p:stCondLst>
                        <p:cond delay="indefinite"/>
                      </p:stCondLst>
                      <p:childTnLst>
                        <p:par>
                          <p:cTn id="21" fill="hold">
                            <p:stCondLst>
                              <p:cond delay="0"/>
                            </p:stCondLst>
                            <p:childTnLst>
                              <p:par>
                                <p:cTn id="22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14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4" dur="500" fill="hold"/>
                                        <p:tgtEl>
                                          <p:spTgt spid="614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614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6" fill="hold">
                      <p:stCondLst>
                        <p:cond delay="indefinite"/>
                      </p:stCondLst>
                      <p:childTnLst>
                        <p:par>
                          <p:cTn id="27" fill="hold">
                            <p:stCondLst>
                              <p:cond delay="0"/>
                            </p:stCondLst>
                            <p:childTnLst>
                              <p:par>
                                <p:cTn id="28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14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0" dur="500" fill="hold"/>
                                        <p:tgtEl>
                                          <p:spTgt spid="614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614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2" fill="hold">
                      <p:stCondLst>
                        <p:cond delay="indefinite"/>
                      </p:stCondLst>
                      <p:childTnLst>
                        <p:par>
                          <p:cTn id="33" fill="hold">
                            <p:stCondLst>
                              <p:cond delay="0"/>
                            </p:stCondLst>
                            <p:childTnLst>
                              <p:par>
                                <p:cTn id="34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16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6" dur="500" fill="hold"/>
                                        <p:tgtEl>
                                          <p:spTgt spid="616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7" dur="500" fill="hold"/>
                                        <p:tgtEl>
                                          <p:spTgt spid="616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16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2" dur="500" fill="hold"/>
                                        <p:tgtEl>
                                          <p:spTgt spid="616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3" dur="500" fill="hold"/>
                                        <p:tgtEl>
                                          <p:spTgt spid="616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4" fill="hold">
                      <p:stCondLst>
                        <p:cond delay="indefinite"/>
                      </p:stCondLst>
                      <p:childTnLst>
                        <p:par>
                          <p:cTn id="45" fill="hold">
                            <p:stCondLst>
                              <p:cond delay="0"/>
                            </p:stCondLst>
                            <p:childTnLst>
                              <p:par>
                                <p:cTn id="46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15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8" dur="500" fill="hold"/>
                                        <p:tgtEl>
                                          <p:spTgt spid="615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9" dur="500" fill="hold"/>
                                        <p:tgtEl>
                                          <p:spTgt spid="615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0" fill="hold">
                      <p:stCondLst>
                        <p:cond delay="indefinite"/>
                      </p:stCondLst>
                      <p:childTnLst>
                        <p:par>
                          <p:cTn id="51" fill="hold">
                            <p:stCondLst>
                              <p:cond delay="0"/>
                            </p:stCondLst>
                            <p:childTnLst>
                              <p:par>
                                <p:cTn id="52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15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4" dur="500" fill="hold"/>
                                        <p:tgtEl>
                                          <p:spTgt spid="615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5" dur="500" fill="hold"/>
                                        <p:tgtEl>
                                          <p:spTgt spid="615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6" fill="hold">
                      <p:stCondLst>
                        <p:cond delay="indefinite"/>
                      </p:stCondLst>
                      <p:childTnLst>
                        <p:par>
                          <p:cTn id="57" fill="hold">
                            <p:stCondLst>
                              <p:cond delay="0"/>
                            </p:stCondLst>
                            <p:childTnLst>
                              <p:par>
                                <p:cTn id="58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15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60" dur="500" fill="hold"/>
                                        <p:tgtEl>
                                          <p:spTgt spid="615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61" dur="500" fill="hold"/>
                                        <p:tgtEl>
                                          <p:spTgt spid="615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2" fill="hold">
                      <p:stCondLst>
                        <p:cond delay="indefinite"/>
                      </p:stCondLst>
                      <p:childTnLst>
                        <p:par>
                          <p:cTn id="63" fill="hold">
                            <p:stCondLst>
                              <p:cond delay="0"/>
                            </p:stCondLst>
                            <p:childTnLst>
                              <p:par>
                                <p:cTn id="64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15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66" dur="500" fill="hold"/>
                                        <p:tgtEl>
                                          <p:spTgt spid="615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67" dur="500" fill="hold"/>
                                        <p:tgtEl>
                                          <p:spTgt spid="615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8" fill="hold">
                      <p:stCondLst>
                        <p:cond delay="indefinite"/>
                      </p:stCondLst>
                      <p:childTnLst>
                        <p:par>
                          <p:cTn id="69" fill="hold">
                            <p:stCondLst>
                              <p:cond delay="0"/>
                            </p:stCondLst>
                            <p:childTnLst>
                              <p:par>
                                <p:cTn id="70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15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2" dur="500" fill="hold"/>
                                        <p:tgtEl>
                                          <p:spTgt spid="615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73" dur="500" fill="hold"/>
                                        <p:tgtEl>
                                          <p:spTgt spid="615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4" fill="hold">
                      <p:stCondLst>
                        <p:cond delay="indefinite"/>
                      </p:stCondLst>
                      <p:childTnLst>
                        <p:par>
                          <p:cTn id="75" fill="hold">
                            <p:stCondLst>
                              <p:cond delay="0"/>
                            </p:stCondLst>
                            <p:childTnLst>
                              <p:par>
                                <p:cTn id="76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14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8" dur="500" fill="hold"/>
                                        <p:tgtEl>
                                          <p:spTgt spid="614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79" dur="500" fill="hold"/>
                                        <p:tgtEl>
                                          <p:spTgt spid="614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0" fill="hold">
                      <p:stCondLst>
                        <p:cond delay="indefinite"/>
                      </p:stCondLst>
                      <p:childTnLst>
                        <p:par>
                          <p:cTn id="81" fill="hold">
                            <p:stCondLst>
                              <p:cond delay="0"/>
                            </p:stCondLst>
                            <p:childTnLst>
                              <p:par>
                                <p:cTn id="82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14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84" dur="500" fill="hold"/>
                                        <p:tgtEl>
                                          <p:spTgt spid="614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5" dur="500" fill="hold"/>
                                        <p:tgtEl>
                                          <p:spTgt spid="614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6" fill="hold">
                      <p:stCondLst>
                        <p:cond delay="indefinite"/>
                      </p:stCondLst>
                      <p:childTnLst>
                        <p:par>
                          <p:cTn id="87" fill="hold">
                            <p:stCondLst>
                              <p:cond delay="0"/>
                            </p:stCondLst>
                            <p:childTnLst>
                              <p:par>
                                <p:cTn id="88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16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90" dur="500" fill="hold"/>
                                        <p:tgtEl>
                                          <p:spTgt spid="616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91" dur="500" fill="hold"/>
                                        <p:tgtEl>
                                          <p:spTgt spid="616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2" fill="hold">
                      <p:stCondLst>
                        <p:cond delay="indefinite"/>
                      </p:stCondLst>
                      <p:childTnLst>
                        <p:par>
                          <p:cTn id="93" fill="hold">
                            <p:stCondLst>
                              <p:cond delay="0"/>
                            </p:stCondLst>
                            <p:childTnLst>
                              <p:par>
                                <p:cTn id="94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16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96" dur="500" fill="hold"/>
                                        <p:tgtEl>
                                          <p:spTgt spid="616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97" dur="500" fill="hold"/>
                                        <p:tgtEl>
                                          <p:spTgt spid="616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8" fill="hold">
                      <p:stCondLst>
                        <p:cond delay="indefinite"/>
                      </p:stCondLst>
                      <p:childTnLst>
                        <p:par>
                          <p:cTn id="99" fill="hold">
                            <p:stCondLst>
                              <p:cond delay="0"/>
                            </p:stCondLst>
                            <p:childTnLst>
                              <p:par>
                                <p:cTn id="100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16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02" dur="500"/>
                                        <p:tgtEl>
                                          <p:spTgt spid="616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3" fill="hold">
                      <p:stCondLst>
                        <p:cond delay="indefinite"/>
                      </p:stCondLst>
                      <p:childTnLst>
                        <p:par>
                          <p:cTn id="104" fill="hold">
                            <p:stCondLst>
                              <p:cond delay="0"/>
                            </p:stCondLst>
                            <p:childTnLst>
                              <p:par>
                                <p:cTn id="10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15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07" dur="500" fill="hold"/>
                                        <p:tgtEl>
                                          <p:spTgt spid="615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08" dur="500" fill="hold"/>
                                        <p:tgtEl>
                                          <p:spTgt spid="615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 animBg="1"/>
    </p:bld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251520" y="274638"/>
            <a:ext cx="8712968" cy="850106"/>
          </a:xfrm>
          <a:blipFill>
            <a:blip r:embed="rId2"/>
            <a:tile tx="0" ty="0" sx="100000" sy="100000" flip="none" algn="tl"/>
          </a:blipFill>
        </p:spPr>
        <p:txBody>
          <a:bodyPr>
            <a:noAutofit/>
          </a:bodyPr>
          <a:lstStyle/>
          <a:p>
            <a:r>
              <a:rPr lang="cs-CZ" sz="3200" b="1" dirty="0" smtClean="0">
                <a:solidFill>
                  <a:srgbClr val="FFFF00"/>
                </a:solidFill>
              </a:rPr>
              <a:t>Napiš si, co jsi všechno snědl za  1 den…</a:t>
            </a:r>
            <a:endParaRPr lang="cs-CZ" sz="3200" b="1" dirty="0">
              <a:solidFill>
                <a:srgbClr val="FFFF00"/>
              </a:solidFill>
            </a:endParaRPr>
          </a:p>
        </p:txBody>
      </p:sp>
      <p:graphicFrame>
        <p:nvGraphicFramePr>
          <p:cNvPr id="4" name="Tabulka 3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575811814"/>
              </p:ext>
            </p:extLst>
          </p:nvPr>
        </p:nvGraphicFramePr>
        <p:xfrm>
          <a:off x="395536" y="1412776"/>
          <a:ext cx="8424936" cy="4956504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2106234"/>
                <a:gridCol w="2106234"/>
                <a:gridCol w="2106234"/>
                <a:gridCol w="2106234"/>
              </a:tblGrid>
              <a:tr h="447152">
                <a:tc>
                  <a:txBody>
                    <a:bodyPr/>
                    <a:lstStyle/>
                    <a:p>
                      <a:endParaRPr lang="cs-CZ" sz="2800" b="1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800" b="1" dirty="0" smtClean="0">
                          <a:solidFill>
                            <a:schemeClr val="tx1"/>
                          </a:solidFill>
                        </a:rPr>
                        <a:t>Dopoledne</a:t>
                      </a:r>
                      <a:endParaRPr lang="cs-CZ" sz="2800" b="1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800" dirty="0" smtClean="0">
                          <a:solidFill>
                            <a:schemeClr val="tx1"/>
                          </a:solidFill>
                        </a:rPr>
                        <a:t>Odpoledne</a:t>
                      </a:r>
                      <a:endParaRPr lang="cs-CZ" sz="2800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3200" dirty="0" smtClean="0">
                          <a:solidFill>
                            <a:schemeClr val="tx1"/>
                          </a:solidFill>
                        </a:rPr>
                        <a:t>Večer</a:t>
                      </a:r>
                      <a:endParaRPr lang="cs-CZ" sz="3200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</a:tr>
              <a:tr h="729564"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2800" b="1" dirty="0" smtClean="0"/>
                        <a:t>Cukry</a:t>
                      </a: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</a:tr>
              <a:tr h="729564"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2800" b="1" dirty="0" smtClean="0"/>
                        <a:t>Tuky</a:t>
                      </a: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</a:tr>
              <a:tr h="729564"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2800" b="1" dirty="0" smtClean="0"/>
                        <a:t>Bílkoviny</a:t>
                      </a: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</a:tr>
              <a:tr h="729564"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2800" b="1" dirty="0" smtClean="0"/>
                        <a:t>Vitamíny</a:t>
                      </a: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</a:tr>
              <a:tr h="729564"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2800" b="1" smtClean="0"/>
                        <a:t>Minerály</a:t>
                      </a: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</a:tr>
              <a:tr h="729564"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2800" b="1" smtClean="0"/>
                        <a:t>Telutiny</a:t>
                      </a: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3585397385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 animBg="1"/>
    </p:bld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98376" y="116632"/>
            <a:ext cx="2458616" cy="850106"/>
          </a:xfrm>
          <a:solidFill>
            <a:schemeClr val="accent3">
              <a:lumMod val="20000"/>
              <a:lumOff val="80000"/>
            </a:schemeClr>
          </a:solidFill>
        </p:spPr>
        <p:txBody>
          <a:bodyPr>
            <a:noAutofit/>
          </a:bodyPr>
          <a:lstStyle/>
          <a:p>
            <a:r>
              <a:rPr lang="cs-CZ" sz="2800" b="1" dirty="0" smtClean="0"/>
              <a:t/>
            </a:r>
            <a:br>
              <a:rPr lang="cs-CZ" sz="2800" b="1" dirty="0" smtClean="0"/>
            </a:br>
            <a:r>
              <a:rPr lang="cs-CZ" sz="2800" b="1" dirty="0" smtClean="0"/>
              <a:t>NAKRESLI  SI PYRAMIDU</a:t>
            </a:r>
            <a:br>
              <a:rPr lang="cs-CZ" sz="2800" b="1" dirty="0" smtClean="0"/>
            </a:br>
            <a:endParaRPr lang="cs-CZ" sz="2800" b="1" dirty="0"/>
          </a:p>
        </p:txBody>
      </p:sp>
      <p:sp>
        <p:nvSpPr>
          <p:cNvPr id="4" name="Lichoběžník 3"/>
          <p:cNvSpPr/>
          <p:nvPr/>
        </p:nvSpPr>
        <p:spPr>
          <a:xfrm>
            <a:off x="971600" y="5229200"/>
            <a:ext cx="7632848" cy="1368152"/>
          </a:xfrm>
          <a:prstGeom prst="trapezoid">
            <a:avLst/>
          </a:prstGeom>
          <a:solidFill>
            <a:schemeClr val="bg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5" name="Lichoběžník 4"/>
          <p:cNvSpPr/>
          <p:nvPr/>
        </p:nvSpPr>
        <p:spPr>
          <a:xfrm>
            <a:off x="1727684" y="4293096"/>
            <a:ext cx="6048672" cy="936104"/>
          </a:xfrm>
          <a:prstGeom prst="trapezoid">
            <a:avLst/>
          </a:prstGeom>
          <a:solidFill>
            <a:schemeClr val="bg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6" name="Lichoběžník 5"/>
          <p:cNvSpPr/>
          <p:nvPr/>
        </p:nvSpPr>
        <p:spPr>
          <a:xfrm>
            <a:off x="2231740" y="3429000"/>
            <a:ext cx="5112568" cy="864096"/>
          </a:xfrm>
          <a:prstGeom prst="trapezoid">
            <a:avLst/>
          </a:prstGeom>
          <a:solidFill>
            <a:schemeClr val="bg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7" name="Lichoběžník 6"/>
          <p:cNvSpPr/>
          <p:nvPr/>
        </p:nvSpPr>
        <p:spPr>
          <a:xfrm>
            <a:off x="2753798" y="2708920"/>
            <a:ext cx="3996444" cy="720080"/>
          </a:xfrm>
          <a:prstGeom prst="trapezoid">
            <a:avLst/>
          </a:prstGeom>
          <a:solidFill>
            <a:schemeClr val="bg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8" name="Lichoběžník 7"/>
          <p:cNvSpPr/>
          <p:nvPr/>
        </p:nvSpPr>
        <p:spPr>
          <a:xfrm>
            <a:off x="3203848" y="2060848"/>
            <a:ext cx="3024336" cy="648072"/>
          </a:xfrm>
          <a:prstGeom prst="trapezoid">
            <a:avLst/>
          </a:prstGeom>
          <a:solidFill>
            <a:schemeClr val="bg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9" name="Lichoběžník 8"/>
          <p:cNvSpPr/>
          <p:nvPr/>
        </p:nvSpPr>
        <p:spPr>
          <a:xfrm>
            <a:off x="3635896" y="1412776"/>
            <a:ext cx="2160240" cy="648072"/>
          </a:xfrm>
          <a:prstGeom prst="trapezoid">
            <a:avLst/>
          </a:prstGeom>
          <a:solidFill>
            <a:schemeClr val="bg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0" name="Lichoběžník 9"/>
          <p:cNvSpPr/>
          <p:nvPr/>
        </p:nvSpPr>
        <p:spPr>
          <a:xfrm>
            <a:off x="4175956" y="764704"/>
            <a:ext cx="1080120" cy="648072"/>
          </a:xfrm>
          <a:prstGeom prst="trapezoid">
            <a:avLst/>
          </a:prstGeom>
          <a:solidFill>
            <a:schemeClr val="bg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24460202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1" dur="1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2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3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4" fill="hold">
                      <p:stCondLst>
                        <p:cond delay="indefinite"/>
                      </p:stCondLst>
                      <p:childTnLst>
                        <p:par>
                          <p:cTn id="15" fill="hold">
                            <p:stCondLst>
                              <p:cond delay="0"/>
                            </p:stCondLst>
                            <p:childTnLst>
                              <p:par>
                                <p:cTn id="16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8" dur="1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9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0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5" dur="10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6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7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2" dur="10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3" dur="1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4" dur="1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5" fill="hold">
                      <p:stCondLst>
                        <p:cond delay="indefinite"/>
                      </p:stCondLst>
                      <p:childTnLst>
                        <p:par>
                          <p:cTn id="36" fill="hold">
                            <p:stCondLst>
                              <p:cond delay="0"/>
                            </p:stCondLst>
                            <p:childTnLst>
                              <p:par>
                                <p:cTn id="37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9" dur="10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0" dur="1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1" dur="1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2" fill="hold">
                      <p:stCondLst>
                        <p:cond delay="indefinite"/>
                      </p:stCondLst>
                      <p:childTnLst>
                        <p:par>
                          <p:cTn id="43" fill="hold">
                            <p:stCondLst>
                              <p:cond delay="0"/>
                            </p:stCondLst>
                            <p:childTnLst>
                              <p:par>
                                <p:cTn id="44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6" dur="10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7" dur="1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8" dur="1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9" fill="hold">
                      <p:stCondLst>
                        <p:cond delay="indefinite"/>
                      </p:stCondLst>
                      <p:childTnLst>
                        <p:par>
                          <p:cTn id="50" fill="hold">
                            <p:stCondLst>
                              <p:cond delay="0"/>
                            </p:stCondLst>
                            <p:childTnLst>
                              <p:par>
                                <p:cTn id="51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3" dur="10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54" dur="10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5" dur="10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 animBg="1"/>
      <p:bldP spid="4" grpId="0" animBg="1"/>
      <p:bldP spid="5" grpId="0" animBg="1"/>
      <p:bldP spid="6" grpId="0" animBg="1"/>
      <p:bldP spid="7" grpId="0" animBg="1"/>
      <p:bldP spid="8" grpId="0" animBg="1"/>
      <p:bldP spid="9" grpId="0" animBg="1"/>
      <p:bldP spid="10" grpId="0" animBg="1"/>
    </p:bld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délník 1"/>
          <p:cNvSpPr/>
          <p:nvPr/>
        </p:nvSpPr>
        <p:spPr>
          <a:xfrm>
            <a:off x="1043608" y="908720"/>
            <a:ext cx="4572000" cy="1200329"/>
          </a:xfrm>
          <a:prstGeom prst="rect">
            <a:avLst/>
          </a:prstGeom>
        </p:spPr>
        <p:txBody>
          <a:bodyPr>
            <a:spAutoFit/>
          </a:bodyPr>
          <a:lstStyle/>
          <a:p>
            <a:r>
              <a:rPr lang="cs-CZ" dirty="0"/>
              <a:t>Použité zdroje:</a:t>
            </a:r>
          </a:p>
          <a:p>
            <a:endParaRPr lang="cs-CZ" dirty="0"/>
          </a:p>
          <a:p>
            <a:r>
              <a:rPr lang="cs-CZ" dirty="0" smtClean="0">
                <a:hlinkClick r:id="rId2"/>
              </a:rPr>
              <a:t>www.office.microsoft.com</a:t>
            </a:r>
            <a:endParaRPr lang="cs-CZ" dirty="0" smtClean="0"/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486287984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250" advTm="5000"/>
    </mc:Choice>
    <mc:Fallback xmlns="">
      <p:transition spd="slow" advTm="5000"/>
    </mc:Fallback>
  </mc:AlternateContent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148</TotalTime>
  <Words>231</Words>
  <Application>Microsoft Office PowerPoint</Application>
  <PresentationFormat>Předvádění na obrazovce (4:3)</PresentationFormat>
  <Paragraphs>75</Paragraphs>
  <Slides>14</Slides>
  <Notes>1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14</vt:i4>
      </vt:variant>
    </vt:vector>
  </HeadingPairs>
  <TitlesOfParts>
    <vt:vector size="15" baseType="lpstr">
      <vt:lpstr>Motiv systému Office</vt:lpstr>
      <vt:lpstr>Prezentace aplikace PowerPoint</vt:lpstr>
      <vt:lpstr>Prezentace aplikace PowerPoint</vt:lpstr>
      <vt:lpstr>JÍDELNÍČEK  školáka</vt:lpstr>
      <vt:lpstr>Strava školáka  musí být pestrá.</vt:lpstr>
      <vt:lpstr>Vstáváte včas ? Uděláte si čas na snídani ?</vt:lpstr>
      <vt:lpstr>A co ve škole,  co si dáte k svačině ?</vt:lpstr>
      <vt:lpstr>Prezentace aplikace PowerPoint</vt:lpstr>
      <vt:lpstr>Nezapomínáte dostatečně pít ?</vt:lpstr>
      <vt:lpstr>Kolik tekutin máte za den vypít ?</vt:lpstr>
      <vt:lpstr>Jídelníček  školáka ?</vt:lpstr>
      <vt:lpstr>JAK SE MÁTE  ZDRAVĚ STRAVOVAT  VÁM UKÁŽE   POTRAVINOVÁ  PYRAMIDA.</vt:lpstr>
      <vt:lpstr>Napiš si, co jsi všechno snědl za  1 den…</vt:lpstr>
      <vt:lpstr> NAKRESLI  SI PYRAMIDU </vt:lpstr>
      <vt:lpstr>Prezentace aplikace PowerPoint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JÍDELNÍČEK  žáčka školáčka</dc:title>
  <dc:creator>reditelka</dc:creator>
  <cp:lastModifiedBy>reditelka</cp:lastModifiedBy>
  <cp:revision>39</cp:revision>
  <dcterms:created xsi:type="dcterms:W3CDTF">2012-11-23T15:21:17Z</dcterms:created>
  <dcterms:modified xsi:type="dcterms:W3CDTF">2012-11-23T17:51:09Z</dcterms:modified>
</cp:coreProperties>
</file>