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sldIdLst>
    <p:sldId id="263" r:id="rId3"/>
    <p:sldId id="257" r:id="rId4"/>
    <p:sldId id="264" r:id="rId5"/>
    <p:sldId id="265" r:id="rId6"/>
    <p:sldId id="266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824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35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781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229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1376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371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5986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72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1133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5206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441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658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materiálu: VY_32_INOVACE_03_JABLKO</a:t>
            </a:r>
            <a:br>
              <a:rPr lang="cs-CZ" sz="3200" dirty="0" smtClean="0"/>
            </a:br>
            <a:r>
              <a:rPr lang="cs-CZ" sz="3200" dirty="0" smtClean="0"/>
              <a:t>Výchova ke Zdraví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32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7. ročníku praktické školy - </a:t>
            </a:r>
            <a:r>
              <a:rPr lang="cs-CZ" dirty="0" smtClean="0"/>
              <a:t>              s </a:t>
            </a:r>
            <a:r>
              <a:rPr lang="cs-CZ" dirty="0" smtClean="0"/>
              <a:t>vysvětlením důležitosti jíst syrové ovoce </a:t>
            </a:r>
            <a:r>
              <a:rPr lang="cs-CZ" dirty="0" smtClean="0"/>
              <a:t>                  a </a:t>
            </a:r>
            <a:r>
              <a:rPr lang="cs-CZ" dirty="0" smtClean="0"/>
              <a:t>k přítomnosti jeho složek pro lidský organismus.</a:t>
            </a:r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JABLKO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o něm víte?</a:t>
            </a:r>
            <a:endParaRPr lang="cs-CZ" dirty="0"/>
          </a:p>
        </p:txBody>
      </p:sp>
      <p:pic>
        <p:nvPicPr>
          <p:cNvPr id="1026" name="Picture 2" descr="C:\Users\slovol\AppData\Local\Microsoft\Windows\Temporary Internet Files\Content.IE5\71V39X67\MP9004486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5303573" cy="397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FBCUQCCD\MP9004006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5133" y="716296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lovol\AppData\Local\Microsoft\Windows\Temporary Internet Files\Content.IE5\M0DPBIVD\MP9004031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5133" y="4516386"/>
            <a:ext cx="2920556" cy="195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05050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5400" dirty="0" smtClean="0"/>
              <a:t>Jablko denně – lék na zdraví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Zásobuje organismus energií</a:t>
            </a:r>
          </a:p>
          <a:p>
            <a:endParaRPr lang="cs-CZ" dirty="0"/>
          </a:p>
          <a:p>
            <a:r>
              <a:rPr lang="cs-CZ" dirty="0" smtClean="0"/>
              <a:t>Zažene žízeň</a:t>
            </a:r>
          </a:p>
          <a:p>
            <a:endParaRPr lang="cs-CZ" dirty="0"/>
          </a:p>
          <a:p>
            <a:r>
              <a:rPr lang="cs-CZ" dirty="0" smtClean="0"/>
              <a:t>Zasytí hlad</a:t>
            </a:r>
            <a:endParaRPr lang="cs-CZ" dirty="0"/>
          </a:p>
        </p:txBody>
      </p:sp>
      <p:pic>
        <p:nvPicPr>
          <p:cNvPr id="2050" name="Picture 2" descr="C:\Users\slovol\AppData\Local\Microsoft\Windows\Temporary Internet Files\Content.IE5\RZ3XLFXY\MP9003878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749782">
            <a:off x="4860032" y="212445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ovol\AppData\Local\Microsoft\Windows\Temporary Internet Files\Content.IE5\FBCUQCCD\MP9004055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276872"/>
            <a:ext cx="2430529" cy="363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lovol\AppData\Local\Microsoft\Windows\Temporary Internet Files\Content.IE5\FBCUQCCD\MC9002871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4512" y="924888"/>
            <a:ext cx="1664329" cy="2703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lovol\AppData\Local\Microsoft\Windows\Temporary Internet Files\Content.IE5\71V39X67\MC90023350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43644"/>
            <a:ext cx="2376535" cy="1812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981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Jaké látky obsahuje 1 </a:t>
            </a:r>
            <a:r>
              <a:rPr lang="cs-CZ" dirty="0" smtClean="0"/>
              <a:t>jablko?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fr-FR" dirty="0"/>
              <a:t>1. vodu (až 84</a:t>
            </a:r>
            <a:r>
              <a:rPr lang="fr-FR" dirty="0" smtClean="0"/>
              <a:t>%) </a:t>
            </a:r>
            <a:r>
              <a:rPr lang="fr-FR" dirty="0"/>
              <a:t/>
            </a:r>
            <a:br>
              <a:rPr lang="fr-FR" dirty="0"/>
            </a:br>
            <a:r>
              <a:rPr lang="fr-FR" dirty="0"/>
              <a:t>2. vlákninu, </a:t>
            </a:r>
            <a:r>
              <a:rPr lang="cs-CZ" dirty="0" smtClean="0"/>
              <a:t>která </a:t>
            </a:r>
            <a:r>
              <a:rPr lang="fr-FR" dirty="0" smtClean="0"/>
              <a:t>má blahod</a:t>
            </a:r>
            <a:r>
              <a:rPr lang="cs-CZ" dirty="0" smtClean="0"/>
              <a:t>á</a:t>
            </a:r>
            <a:r>
              <a:rPr lang="fr-FR" dirty="0" smtClean="0"/>
              <a:t>rný úči</a:t>
            </a:r>
            <a:r>
              <a:rPr lang="cs-CZ" dirty="0" smtClean="0"/>
              <a:t>ne</a:t>
            </a:r>
            <a:r>
              <a:rPr lang="fr-FR" dirty="0" smtClean="0"/>
              <a:t>k </a:t>
            </a:r>
            <a:r>
              <a:rPr lang="fr-FR" dirty="0"/>
              <a:t>na náš </a:t>
            </a:r>
            <a:r>
              <a:rPr lang="fr-FR" dirty="0" smtClean="0"/>
              <a:t>metaboli</a:t>
            </a:r>
            <a:r>
              <a:rPr lang="cs-CZ" dirty="0" smtClean="0"/>
              <a:t>s</a:t>
            </a:r>
            <a:r>
              <a:rPr lang="fr-FR" dirty="0" smtClean="0"/>
              <a:t>mus </a:t>
            </a:r>
            <a:r>
              <a:rPr lang="fr-FR" dirty="0"/>
              <a:t/>
            </a:r>
            <a:br>
              <a:rPr lang="fr-FR" dirty="0"/>
            </a:br>
            <a:r>
              <a:rPr lang="fr-FR" dirty="0"/>
              <a:t>3</a:t>
            </a:r>
            <a:r>
              <a:rPr lang="fr-FR" dirty="0" smtClean="0"/>
              <a:t>. pekt</a:t>
            </a:r>
            <a:r>
              <a:rPr lang="cs-CZ" dirty="0" smtClean="0"/>
              <a:t>i</a:t>
            </a:r>
            <a:r>
              <a:rPr lang="fr-FR" dirty="0" smtClean="0"/>
              <a:t>n, kt</a:t>
            </a:r>
            <a:r>
              <a:rPr lang="cs-CZ" dirty="0" smtClean="0"/>
              <a:t>e</a:t>
            </a:r>
            <a:r>
              <a:rPr lang="fr-FR" dirty="0" smtClean="0"/>
              <a:t>rý </a:t>
            </a:r>
            <a:r>
              <a:rPr lang="fr-FR" dirty="0"/>
              <a:t>na </a:t>
            </a:r>
            <a:r>
              <a:rPr lang="fr-FR" dirty="0" smtClean="0"/>
              <a:t>seb</a:t>
            </a:r>
            <a:r>
              <a:rPr lang="cs-CZ" dirty="0" smtClean="0"/>
              <a:t>e</a:t>
            </a:r>
            <a:r>
              <a:rPr lang="fr-FR" dirty="0" smtClean="0"/>
              <a:t> v</a:t>
            </a:r>
            <a:r>
              <a:rPr lang="cs-CZ" dirty="0" smtClean="0"/>
              <a:t>á</a:t>
            </a:r>
            <a:r>
              <a:rPr lang="fr-FR" dirty="0" smtClean="0"/>
              <a:t>že </a:t>
            </a:r>
            <a:r>
              <a:rPr lang="fr-FR" dirty="0"/>
              <a:t>škodliviny z </a:t>
            </a:r>
            <a:r>
              <a:rPr lang="fr-FR" dirty="0" smtClean="0"/>
              <a:t>t</a:t>
            </a:r>
            <a:r>
              <a:rPr lang="cs-CZ" dirty="0" smtClean="0"/>
              <a:t>ě</a:t>
            </a:r>
            <a:r>
              <a:rPr lang="fr-FR" dirty="0" smtClean="0"/>
              <a:t>la</a:t>
            </a:r>
            <a:r>
              <a:rPr lang="fr-FR" dirty="0"/>
              <a:t/>
            </a:r>
            <a:br>
              <a:rPr lang="fr-FR" dirty="0"/>
            </a:br>
            <a:r>
              <a:rPr lang="fr-FR" dirty="0"/>
              <a:t>4. </a:t>
            </a:r>
            <a:r>
              <a:rPr lang="fr-FR" dirty="0" smtClean="0"/>
              <a:t>nenas</a:t>
            </a:r>
            <a:r>
              <a:rPr lang="cs-CZ" dirty="0" err="1" smtClean="0"/>
              <a:t>yc</a:t>
            </a:r>
            <a:r>
              <a:rPr lang="fr-FR" dirty="0" smtClean="0"/>
              <a:t>ené </a:t>
            </a:r>
            <a:r>
              <a:rPr lang="fr-FR" dirty="0"/>
              <a:t>tuky </a:t>
            </a:r>
            <a:br>
              <a:rPr lang="fr-FR" dirty="0"/>
            </a:br>
            <a:r>
              <a:rPr lang="fr-FR" dirty="0"/>
              <a:t>5. vitamín C </a:t>
            </a:r>
            <a:br>
              <a:rPr lang="fr-FR" dirty="0"/>
            </a:br>
            <a:r>
              <a:rPr lang="fr-FR" dirty="0"/>
              <a:t>6. minerály: draslík, </a:t>
            </a:r>
            <a:r>
              <a:rPr lang="fr-FR" dirty="0" smtClean="0"/>
              <a:t>v</a:t>
            </a:r>
            <a:r>
              <a:rPr lang="cs-CZ" dirty="0" smtClean="0"/>
              <a:t>á</a:t>
            </a:r>
            <a:r>
              <a:rPr lang="fr-FR" dirty="0" smtClean="0"/>
              <a:t>pn</a:t>
            </a:r>
            <a:r>
              <a:rPr lang="cs-CZ" dirty="0" smtClean="0"/>
              <a:t>í</a:t>
            </a:r>
            <a:r>
              <a:rPr lang="fr-FR" dirty="0" smtClean="0"/>
              <a:t>k</a:t>
            </a:r>
            <a:r>
              <a:rPr lang="fr-FR" dirty="0"/>
              <a:t>, </a:t>
            </a:r>
            <a:r>
              <a:rPr lang="fr-FR" dirty="0" smtClean="0"/>
              <a:t>ho</a:t>
            </a:r>
            <a:r>
              <a:rPr lang="cs-CZ" dirty="0" smtClean="0"/>
              <a:t>ř</a:t>
            </a:r>
            <a:r>
              <a:rPr lang="fr-FR" dirty="0" smtClean="0"/>
              <a:t>čík </a:t>
            </a:r>
            <a:r>
              <a:rPr lang="fr-FR" dirty="0"/>
              <a:t/>
            </a:r>
            <a:br>
              <a:rPr lang="fr-FR" dirty="0"/>
            </a:br>
            <a:r>
              <a:rPr lang="fr-FR" dirty="0"/>
              <a:t>7. </a:t>
            </a:r>
            <a:r>
              <a:rPr lang="cs-CZ" dirty="0" smtClean="0"/>
              <a:t>ř</a:t>
            </a:r>
            <a:r>
              <a:rPr lang="fr-FR" dirty="0" smtClean="0"/>
              <a:t>ad</a:t>
            </a:r>
            <a:r>
              <a:rPr lang="cs-CZ" dirty="0" smtClean="0"/>
              <a:t>u</a:t>
            </a:r>
            <a:r>
              <a:rPr lang="fr-FR" dirty="0" smtClean="0"/>
              <a:t> antioxidant</a:t>
            </a:r>
            <a:r>
              <a:rPr lang="cs-CZ" dirty="0" smtClean="0"/>
              <a:t>ů</a:t>
            </a:r>
            <a:r>
              <a:rPr lang="fr-FR" dirty="0" smtClean="0"/>
              <a:t>, kt</a:t>
            </a:r>
            <a:r>
              <a:rPr lang="cs-CZ" dirty="0" smtClean="0"/>
              <a:t>e</a:t>
            </a:r>
            <a:r>
              <a:rPr lang="fr-FR" dirty="0" smtClean="0"/>
              <a:t>ré </a:t>
            </a:r>
            <a:r>
              <a:rPr lang="cs-CZ" dirty="0" smtClean="0"/>
              <a:t>s</a:t>
            </a:r>
            <a:r>
              <a:rPr lang="fr-FR" dirty="0" smtClean="0"/>
              <a:t>nižuj</a:t>
            </a:r>
            <a:r>
              <a:rPr lang="cs-CZ" dirty="0" smtClean="0"/>
              <a:t>í</a:t>
            </a:r>
            <a:r>
              <a:rPr lang="fr-FR" dirty="0" smtClean="0"/>
              <a:t> </a:t>
            </a:r>
            <a:r>
              <a:rPr lang="fr-FR" dirty="0"/>
              <a:t>riziko </a:t>
            </a:r>
            <a:r>
              <a:rPr lang="fr-FR" dirty="0" smtClean="0"/>
              <a:t>o</a:t>
            </a:r>
            <a:r>
              <a:rPr lang="cs-CZ" dirty="0" smtClean="0"/>
              <a:t>nemocnění</a:t>
            </a:r>
            <a:r>
              <a:rPr lang="fr-FR" dirty="0" smtClean="0"/>
              <a:t> rakovin</a:t>
            </a:r>
            <a:r>
              <a:rPr lang="cs-CZ" dirty="0" smtClean="0"/>
              <a:t>o</a:t>
            </a:r>
            <a:r>
              <a:rPr lang="fr-FR" dirty="0" smtClean="0"/>
              <a:t>u</a:t>
            </a:r>
            <a:r>
              <a:rPr lang="fr-FR" dirty="0"/>
              <a:t/>
            </a:r>
            <a:br>
              <a:rPr lang="fr-FR" dirty="0"/>
            </a:br>
            <a:r>
              <a:rPr lang="fr-FR" dirty="0"/>
              <a:t>8. vysoký obsah fruktózy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slovol\AppData\Local\Microsoft\Windows\Temporary Internet Files\Content.IE5\M0DPBIVD\MP9004392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69160"/>
            <a:ext cx="2696344" cy="180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01077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231</TotalTime>
  <Words>77</Words>
  <Application>Microsoft Office PowerPoint</Application>
  <PresentationFormat>Předvádění na obrazovce (4:3)</PresentationFormat>
  <Paragraphs>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Motiv sady Office</vt:lpstr>
      <vt:lpstr>Název školy: Základní škola Brandýs nad Labem – Stará Boleslav, Školní 291 Autor: Mgr. Olga Slováková Název materiálu: VY_32_INOVACE_03_JABLKO Výchova ke Zdraví</vt:lpstr>
      <vt:lpstr>ANOTACE</vt:lpstr>
      <vt:lpstr>JABLKO</vt:lpstr>
      <vt:lpstr>Jablko denně – lék na zdraví</vt:lpstr>
      <vt:lpstr>Jaké látky obsahuje 1 jablko?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35</cp:revision>
  <dcterms:created xsi:type="dcterms:W3CDTF">2011-06-20T10:40:08Z</dcterms:created>
  <dcterms:modified xsi:type="dcterms:W3CDTF">2013-04-02T10:02:01Z</dcterms:modified>
</cp:coreProperties>
</file>