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1"/>
  </p:notesMasterIdLst>
  <p:sldIdLst>
    <p:sldId id="263" r:id="rId3"/>
    <p:sldId id="257" r:id="rId4"/>
    <p:sldId id="264" r:id="rId5"/>
    <p:sldId id="265" r:id="rId6"/>
    <p:sldId id="266" r:id="rId7"/>
    <p:sldId id="267" r:id="rId8"/>
    <p:sldId id="268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67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82444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5107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78176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22921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13766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37136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59868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7286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11334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2069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4418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6588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8062664" cy="326779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Název školy: Základní škola Brandýs nad Labem – Stará Boleslav, Školní 291</a:t>
            </a:r>
            <a:br>
              <a:rPr lang="cs-CZ" sz="3200" dirty="0" smtClean="0"/>
            </a:br>
            <a:r>
              <a:rPr lang="cs-CZ" sz="3200" dirty="0" smtClean="0"/>
              <a:t>Autor: Mgr. Olga Slováková</a:t>
            </a:r>
            <a:br>
              <a:rPr lang="cs-CZ" sz="3200" dirty="0" smtClean="0"/>
            </a:br>
            <a:r>
              <a:rPr lang="cs-CZ" sz="3200" dirty="0" smtClean="0"/>
              <a:t>Název materiálu: </a:t>
            </a:r>
            <a:r>
              <a:rPr lang="cs-CZ" sz="3200" dirty="0" smtClean="0"/>
              <a:t>VY_32_INOVACE_00_VITAMIN D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Výchova </a:t>
            </a:r>
            <a:r>
              <a:rPr lang="cs-CZ" sz="3200" dirty="0" smtClean="0"/>
              <a:t>ke Zdraví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86200"/>
            <a:ext cx="7704856" cy="62292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  <a:p>
            <a:pPr algn="just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085184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32598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Materiál pro žáky </a:t>
            </a:r>
            <a:r>
              <a:rPr lang="cs-CZ" dirty="0" smtClean="0"/>
              <a:t>7. </a:t>
            </a:r>
            <a:r>
              <a:rPr lang="cs-CZ" dirty="0" smtClean="0"/>
              <a:t>ročníku praktické školy - s </a:t>
            </a:r>
            <a:r>
              <a:rPr lang="cs-CZ" dirty="0" smtClean="0"/>
              <a:t>vysvětlením důležitosti jeho přítomnosti pro lidský organismus</a:t>
            </a:r>
            <a:r>
              <a:rPr lang="cs-CZ" dirty="0" smtClean="0"/>
              <a:t>.</a:t>
            </a:r>
            <a:endParaRPr lang="cs-CZ" dirty="0" smtClean="0"/>
          </a:p>
          <a:p>
            <a:pPr marL="0" indent="0" algn="just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6600" dirty="0"/>
              <a:t>Vitamin D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/>
              <a:t>pomáhá aktivovat imunitní systém 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s tímto vitamínem v krevním řečišti je organismus schopný vyhledat a zničit „vetřelce“ (mikroorganismy a </a:t>
            </a:r>
            <a:r>
              <a:rPr lang="cs-CZ" dirty="0" smtClean="0"/>
              <a:t>viry)</a:t>
            </a:r>
          </a:p>
          <a:p>
            <a:endParaRPr lang="cs-CZ" dirty="0"/>
          </a:p>
        </p:txBody>
      </p:sp>
      <p:pic>
        <p:nvPicPr>
          <p:cNvPr id="1026" name="Picture 2" descr="C:\Users\slovol\AppData\Local\Microsoft\Windows\Temporary Internet Files\Content.IE5\71V39X67\MP90043933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861048"/>
            <a:ext cx="1817186" cy="256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lovol\AppData\Local\Microsoft\Windows\Temporary Internet Files\Content.IE5\71V39X67\MC9004387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437112"/>
            <a:ext cx="2893864" cy="2170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6826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6600" dirty="0"/>
              <a:t>Vitamin D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je jako klíček v zapalování </a:t>
            </a:r>
            <a:r>
              <a:rPr lang="cs-CZ" dirty="0" smtClean="0"/>
              <a:t>auta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bez toho, že otočíme klíčkem, motor také </a:t>
            </a:r>
            <a:r>
              <a:rPr lang="cs-CZ" dirty="0" smtClean="0"/>
              <a:t>nenastartuje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 descr="C:\Users\slovol\AppData\Local\Microsoft\Windows\Temporary Internet Files\Content.IE5\M0DPBIVD\MC900441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268760"/>
            <a:ext cx="2455168" cy="2455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\Microsoft Office\MEDIA\CAGCAT10\j0278882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3" y="4005064"/>
            <a:ext cx="2306585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8488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dirty="0"/>
              <a:t>Nedostatek vitaminu D 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6000" dirty="0"/>
              <a:t>projevuje </a:t>
            </a:r>
            <a:r>
              <a:rPr lang="cs-CZ" sz="6000" dirty="0" smtClean="0"/>
              <a:t>se vážnými onemocněními</a:t>
            </a:r>
          </a:p>
          <a:p>
            <a:r>
              <a:rPr lang="cs-CZ" sz="6000" dirty="0" smtClean="0"/>
              <a:t>Rakovina        </a:t>
            </a:r>
          </a:p>
          <a:p>
            <a:r>
              <a:rPr lang="cs-CZ" sz="6000" dirty="0" smtClean="0"/>
              <a:t>srdeční choroby</a:t>
            </a:r>
          </a:p>
          <a:p>
            <a:r>
              <a:rPr lang="cs-CZ" sz="6000" dirty="0" smtClean="0"/>
              <a:t>cukrovka                       </a:t>
            </a:r>
          </a:p>
          <a:p>
            <a:pPr marL="0" indent="0">
              <a:buNone/>
            </a:pPr>
            <a:r>
              <a:rPr lang="cs-CZ" sz="6000" dirty="0" smtClean="0"/>
              <a:t>   </a:t>
            </a:r>
            <a:endParaRPr lang="cs-CZ" sz="6000" dirty="0"/>
          </a:p>
        </p:txBody>
      </p:sp>
      <p:pic>
        <p:nvPicPr>
          <p:cNvPr id="3074" name="Picture 2" descr="C:\Users\slovol\AppData\Local\Microsoft\Windows\Temporary Internet Files\Content.IE5\FBCUQCCD\MC9003590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438" y="4365104"/>
            <a:ext cx="1897535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lovol\AppData\Local\Microsoft\Windows\Temporary Internet Files\Content.IE5\RZ3XLFXY\MC9003590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6695" y="1484784"/>
            <a:ext cx="1416181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lovol\AppData\Local\Microsoft\Windows\Temporary Internet Files\Content.IE5\M0DPBIVD\MC9003590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4543" y="2708920"/>
            <a:ext cx="1412512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9482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dirty="0"/>
              <a:t>Dodání vitamínu D do organismu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Rybí tuk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Sluneční světlo</a:t>
            </a:r>
          </a:p>
          <a:p>
            <a:endParaRPr lang="cs-CZ" dirty="0"/>
          </a:p>
          <a:p>
            <a:r>
              <a:rPr lang="cs-CZ" sz="2800" b="1" dirty="0" smtClean="0">
                <a:solidFill>
                  <a:srgbClr val="00B050"/>
                </a:solidFill>
              </a:rPr>
              <a:t>JAK VLASTNĚ VITAMIN D VZNIKÁ?</a:t>
            </a:r>
          </a:p>
          <a:p>
            <a:r>
              <a:rPr lang="cs-CZ" sz="2800" dirty="0" smtClean="0"/>
              <a:t>VZNIKÁ V MASTNOTĚ NA KŮŽI PŘI PŮSOBENÍ SLUNEČNÍHO SVĚTLA (NEMĚLI BYCHOM SE KOUPAT TĚSNĚ PŘED ANI PO SLUNĚNÍ)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ilulky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umělé opalování</a:t>
            </a:r>
          </a:p>
          <a:p>
            <a:endParaRPr lang="cs-CZ" dirty="0"/>
          </a:p>
          <a:p>
            <a:r>
              <a:rPr lang="cs-CZ" dirty="0"/>
              <a:t>pro děti do 12 let nejsou doplňky stravy (umělé pilulky)  vhodné.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100" name="Picture 4" descr="C:\Users\slovol\AppData\Local\Microsoft\Windows\Temporary Internet Files\Content.IE5\M0DPBIVD\MC9004238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851411"/>
            <a:ext cx="1526927" cy="1373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slovol\AppData\Local\Microsoft\Windows\Temporary Internet Files\Content.IE5\71V39X67\MC9004298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927100"/>
            <a:ext cx="1844675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5314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600" dirty="0"/>
              <a:t>Vitamin D</a:t>
            </a:r>
            <a:endParaRPr lang="cs-CZ" sz="66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400" dirty="0"/>
              <a:t>velmi výrazně snižuje náchylnost organismu k infekčním chorobám – jako je běžná chřipka, nebo její epidemické podoby.</a:t>
            </a:r>
          </a:p>
          <a:p>
            <a:endParaRPr lang="cs-CZ" sz="4400" dirty="0"/>
          </a:p>
        </p:txBody>
      </p:sp>
      <p:pic>
        <p:nvPicPr>
          <p:cNvPr id="5122" name="Picture 2" descr="C:\Users\slovol\AppData\Local\Microsoft\Windows\Temporary Internet Files\Content.IE5\M0DPBIVD\MP9004276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509120"/>
            <a:ext cx="2024844" cy="2024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slovol\AppData\Local\Microsoft\Windows\Temporary Internet Files\Content.IE5\71V39X67\MP9004276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789040"/>
            <a:ext cx="2897560" cy="2897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1946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www.office.microsoft.com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204</TotalTime>
  <Words>108</Words>
  <Application>Microsoft Office PowerPoint</Application>
  <PresentationFormat>Předvádění na obrazovce (4:3)</PresentationFormat>
  <Paragraphs>35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Motiv sady Office</vt:lpstr>
      <vt:lpstr>Název školy: Základní škola Brandýs nad Labem – Stará Boleslav, Školní 291 Autor: Mgr. Olga Slováková Název materiálu: VY_32_INOVACE_00_VITAMIN D Výchova ke Zdraví</vt:lpstr>
      <vt:lpstr>ANOTACE</vt:lpstr>
      <vt:lpstr>Vitamin D</vt:lpstr>
      <vt:lpstr>Vitamin D</vt:lpstr>
      <vt:lpstr>Nedostatek vitaminu D </vt:lpstr>
      <vt:lpstr>Dodání vitamínu D do organismu  </vt:lpstr>
      <vt:lpstr>Vitamin D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Slováková Olga</cp:lastModifiedBy>
  <cp:revision>30</cp:revision>
  <dcterms:created xsi:type="dcterms:W3CDTF">2011-06-20T10:40:08Z</dcterms:created>
  <dcterms:modified xsi:type="dcterms:W3CDTF">2012-11-13T12:48:49Z</dcterms:modified>
</cp:coreProperties>
</file>