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0" r:id="rId3"/>
    <p:sldId id="257" r:id="rId4"/>
    <p:sldId id="259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72270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6790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60670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80287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08471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5548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82950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42460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87176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32394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3526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7485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</a:t>
            </a:r>
            <a:r>
              <a:rPr lang="cs-CZ" sz="3200" smtClean="0"/>
              <a:t>: VY_32_INOVACE_00_LEGÁLNÍ DROGY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Výchova ke zdraví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21004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Materiál pro žáky 7. ročníku praktické školy - </a:t>
            </a:r>
            <a:r>
              <a:rPr lang="cs-CZ" dirty="0" smtClean="0"/>
              <a:t>             s </a:t>
            </a:r>
            <a:r>
              <a:rPr lang="cs-CZ" dirty="0" smtClean="0"/>
              <a:t>odkazy k rozumnému postoji při „nabídce“ vyzkoušet legální drogy po 18. roku věku, </a:t>
            </a:r>
            <a:r>
              <a:rPr lang="cs-CZ" dirty="0" smtClean="0"/>
              <a:t>               a </a:t>
            </a:r>
            <a:r>
              <a:rPr lang="cs-CZ" dirty="0" smtClean="0"/>
              <a:t>s příklady zdravotních následků po užívání drog.</a:t>
            </a:r>
          </a:p>
          <a:p>
            <a:pPr algn="just"/>
            <a:r>
              <a:rPr lang="cs-CZ" dirty="0" smtClean="0"/>
              <a:t>V hodině je důležité dát prostor žákům </a:t>
            </a:r>
            <a:r>
              <a:rPr lang="cs-CZ" dirty="0" smtClean="0"/>
              <a:t>                     k </a:t>
            </a:r>
            <a:r>
              <a:rPr lang="cs-CZ" dirty="0" smtClean="0"/>
              <a:t>vyjádření. Jeden žák má jednu, pro něj důležitou otázku, aby se dostalo na všechny </a:t>
            </a:r>
            <a:r>
              <a:rPr lang="cs-CZ" dirty="0" smtClean="0"/>
              <a:t>    ve </a:t>
            </a:r>
            <a:r>
              <a:rPr lang="cs-CZ" dirty="0" smtClean="0"/>
              <a:t>třídě.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/>
              <a:t>Legální drogy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(ALKOHOL, NIKOTIN, KOFEIN, LÉKY)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1560" y="1556792"/>
            <a:ext cx="4789388" cy="2841179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/>
              <a:t>Do této skupina patří látky, které obsahují výrobky dostupné široké veřejnosti a dají se nakoupit </a:t>
            </a:r>
            <a:r>
              <a:rPr lang="cs-CZ" dirty="0" smtClean="0"/>
              <a:t>                        i </a:t>
            </a:r>
            <a:r>
              <a:rPr lang="cs-CZ" dirty="0"/>
              <a:t>v neomezeném množství. </a:t>
            </a:r>
            <a:endParaRPr lang="cs-CZ" dirty="0" smtClean="0"/>
          </a:p>
          <a:p>
            <a:pPr algn="just"/>
            <a:r>
              <a:rPr lang="cs-CZ" dirty="0"/>
              <a:t>A</a:t>
            </a:r>
            <a:r>
              <a:rPr lang="cs-CZ" dirty="0" smtClean="0"/>
              <a:t>lkohol</a:t>
            </a:r>
            <a:r>
              <a:rPr lang="cs-CZ" dirty="0"/>
              <a:t>, tabák (nikotin), káva a čaj. </a:t>
            </a:r>
          </a:p>
          <a:p>
            <a:endParaRPr lang="cs-CZ" dirty="0"/>
          </a:p>
        </p:txBody>
      </p:sp>
      <p:pic>
        <p:nvPicPr>
          <p:cNvPr id="1026" name="Picture 2" descr="C:\Users\slovol\AppData\Local\Microsoft\Windows\Temporary Internet Files\Content.IE5\R3LRHZ6N\MP9004244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3495080" cy="3495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0DCNW4UI\MP9003167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122700" y="4015160"/>
            <a:ext cx="1267012" cy="1929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ovol\AppData\Local\Microsoft\Windows\Temporary Internet Files\Content.IE5\2VPJYB6H\MP9004332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27299">
            <a:off x="5549025" y="4273835"/>
            <a:ext cx="2796187" cy="1862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ovol\AppData\Local\Microsoft\Windows\Temporary Internet Files\Content.IE5\R3LRHZ6N\MP9003874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37112"/>
            <a:ext cx="2817316" cy="2010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0454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u="sng" dirty="0"/>
              <a:t>ALKOHOL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1600200"/>
            <a:ext cx="4618856" cy="4525963"/>
          </a:xfrm>
        </p:spPr>
        <p:txBody>
          <a:bodyPr/>
          <a:lstStyle/>
          <a:p>
            <a:r>
              <a:rPr lang="cs-CZ" dirty="0" err="1"/>
              <a:t>Ethanol</a:t>
            </a:r>
            <a:r>
              <a:rPr lang="cs-CZ" dirty="0"/>
              <a:t> nebo </a:t>
            </a:r>
            <a:r>
              <a:rPr lang="cs-CZ" dirty="0" err="1"/>
              <a:t>ethylalkohol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je druhý nejnižší alkohol.</a:t>
            </a:r>
          </a:p>
          <a:p>
            <a:r>
              <a:rPr lang="cs-CZ" dirty="0"/>
              <a:t>Alkoholické nápoje jsou podle zákona lihoviny, víno a pivo a všechny ostatní nápoje obsahující více jak </a:t>
            </a:r>
            <a:r>
              <a:rPr lang="cs-CZ" dirty="0" smtClean="0"/>
              <a:t>0,75 </a:t>
            </a:r>
            <a:r>
              <a:rPr lang="cs-CZ" dirty="0"/>
              <a:t>objemových procent alkoholu.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slovol\AppData\Local\Microsoft\Windows\Temporary Internet Files\Content.IE5\4EGT2TSV\MP90043397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7551" y="1600200"/>
            <a:ext cx="333789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lovol\AppData\Local\Microsoft\Windows\Temporary Internet Files\Content.IE5\2VPJYB6H\MC900287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2112" y="4797152"/>
            <a:ext cx="1282011" cy="1712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495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u="sng" dirty="0"/>
              <a:t>NIKOTIN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dirty="0"/>
              <a:t>Nikotin je silně toxická, bezbarvá látka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47190" y="2551981"/>
            <a:ext cx="2165247" cy="220602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Má stimulační a uvolňující účinky.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rostlinný alkaloid obsažený </a:t>
            </a:r>
            <a:r>
              <a:rPr lang="cs-CZ" dirty="0" smtClean="0"/>
              <a:t>  v </a:t>
            </a:r>
            <a:r>
              <a:rPr lang="cs-CZ" dirty="0"/>
              <a:t>tabáku</a:t>
            </a:r>
          </a:p>
        </p:txBody>
      </p:sp>
      <p:pic>
        <p:nvPicPr>
          <p:cNvPr id="3074" name="Picture 2" descr="C:\Users\slovol\AppData\Local\Microsoft\Windows\Temporary Internet Files\Content.IE5\0DCNW4UI\MP9003860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76872"/>
            <a:ext cx="3573606" cy="255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lovol\AppData\Local\Microsoft\Windows\Temporary Internet Files\Content.IE5\2VPJYB6H\MP9001780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420703">
            <a:off x="1877005" y="4356460"/>
            <a:ext cx="2474004" cy="1649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lovol\AppData\Local\Microsoft\Windows\Temporary Internet Files\Content.IE5\R3LRHZ6N\MC9000552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08920"/>
            <a:ext cx="2794037" cy="29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429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/>
              <a:t>Škodlivost </a:t>
            </a:r>
            <a:r>
              <a:rPr lang="cs-CZ" dirty="0" smtClean="0"/>
              <a:t>kouření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4400" b="1" dirty="0"/>
              <a:t>Nikotin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zvyšuje </a:t>
            </a:r>
            <a:r>
              <a:rPr lang="cs-CZ" dirty="0"/>
              <a:t>krevní tlak, zrychluje činnost </a:t>
            </a:r>
            <a:r>
              <a:rPr lang="cs-CZ" dirty="0" smtClean="0"/>
              <a:t>srdce</a:t>
            </a:r>
          </a:p>
          <a:p>
            <a:r>
              <a:rPr lang="cs-CZ" dirty="0"/>
              <a:t>podporuje </a:t>
            </a:r>
            <a:r>
              <a:rPr lang="cs-CZ" dirty="0" smtClean="0"/>
              <a:t>vznik žalu-</a:t>
            </a:r>
            <a:r>
              <a:rPr lang="cs-CZ" dirty="0" err="1" smtClean="0"/>
              <a:t>dečních</a:t>
            </a:r>
            <a:r>
              <a:rPr lang="cs-CZ" dirty="0" smtClean="0"/>
              <a:t> </a:t>
            </a:r>
            <a:r>
              <a:rPr lang="cs-CZ" dirty="0"/>
              <a:t>vředů a koliky, infarktu myokardu, rakoviny plic atd. 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199" y="1600200"/>
            <a:ext cx="4584455" cy="6190843"/>
          </a:xfrm>
        </p:spPr>
        <p:txBody>
          <a:bodyPr/>
          <a:lstStyle/>
          <a:p>
            <a:r>
              <a:rPr lang="cs-CZ" dirty="0"/>
              <a:t>nikotin </a:t>
            </a:r>
            <a:r>
              <a:rPr lang="cs-CZ" dirty="0" smtClean="0"/>
              <a:t>se dostane </a:t>
            </a:r>
            <a:r>
              <a:rPr lang="cs-CZ" dirty="0" smtClean="0"/>
              <a:t>                      do </a:t>
            </a:r>
            <a:r>
              <a:rPr lang="cs-CZ" dirty="0"/>
              <a:t>mozku cca za 10 </a:t>
            </a:r>
            <a:r>
              <a:rPr lang="cs-CZ" dirty="0" smtClean="0"/>
              <a:t>sekund po inhalaci</a:t>
            </a:r>
            <a:endParaRPr lang="cs-CZ" dirty="0"/>
          </a:p>
        </p:txBody>
      </p:sp>
      <p:pic>
        <p:nvPicPr>
          <p:cNvPr id="4098" name="Picture 2" descr="C:\Users\slovol\AppData\Local\Microsoft\Windows\Temporary Internet Files\Content.IE5\0DCNW4UI\MC900198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4732" y="2996952"/>
            <a:ext cx="1655762" cy="234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lovol\AppData\Local\Microsoft\Windows\Temporary Internet Files\Content.IE5\0DCNW4UI\MC9000563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5088" y="4340224"/>
            <a:ext cx="2464610" cy="1609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4381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225</TotalTime>
  <Words>203</Words>
  <Application>Microsoft Office PowerPoint</Application>
  <PresentationFormat>Předvádění na obrazovce (4:3)</PresentationFormat>
  <Paragraphs>22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Motiv sady Office</vt:lpstr>
      <vt:lpstr>Název školy: Základní škola Brandýs nad Labem – Stará Boleslav, Školní 291 Autor: Mgr. Olga Slováková Název materiálu: VY_32_INOVACE_00_LEGÁLNÍ DROGY Výchova ke zdraví</vt:lpstr>
      <vt:lpstr>ANOTACE</vt:lpstr>
      <vt:lpstr>Legální drogy  (ALKOHOL, NIKOTIN, KOFEIN, LÉKY)</vt:lpstr>
      <vt:lpstr>ALKOHOL </vt:lpstr>
      <vt:lpstr>NIKOTIN  </vt:lpstr>
      <vt:lpstr>Škodlivost kouření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38</cp:revision>
  <dcterms:created xsi:type="dcterms:W3CDTF">2011-06-20T10:40:08Z</dcterms:created>
  <dcterms:modified xsi:type="dcterms:W3CDTF">2013-04-02T10:06:08Z</dcterms:modified>
</cp:coreProperties>
</file>