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0" r:id="rId3"/>
    <p:sldId id="257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7227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790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0670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8028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0847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554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8295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424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87176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32394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3526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48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</a:t>
            </a:r>
            <a:r>
              <a:rPr lang="cs-CZ" sz="3200" smtClean="0"/>
              <a:t>: VY_32_INOVACE_00_LEGÁLNÍ DROGY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ke zdraví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100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– každý národ uznává nějaké potraviny jako zdraví prospěšné, u nás jsou to většinou exotické druhy.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Hvězdy v jídelníčku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Kysané zelí</a:t>
            </a:r>
          </a:p>
          <a:p>
            <a:endParaRPr lang="cs-CZ" dirty="0"/>
          </a:p>
          <a:p>
            <a:r>
              <a:rPr lang="cs-CZ" dirty="0" smtClean="0"/>
              <a:t>V čerstvém i kvašeném (kysaném) stavu obsahuje vitamin C</a:t>
            </a:r>
          </a:p>
          <a:p>
            <a:r>
              <a:rPr lang="cs-CZ" dirty="0" smtClean="0"/>
              <a:t>Obsahuje vlákninu</a:t>
            </a:r>
          </a:p>
          <a:p>
            <a:r>
              <a:rPr lang="cs-CZ" dirty="0" smtClean="0"/>
              <a:t>Doplň : knedlo - ……. - …….</a:t>
            </a:r>
          </a:p>
          <a:p>
            <a:r>
              <a:rPr lang="cs-CZ" dirty="0"/>
              <a:t> </a:t>
            </a:r>
            <a:r>
              <a:rPr lang="cs-CZ" dirty="0" smtClean="0"/>
              <a:t>             chlupaté ……..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. . . </a:t>
            </a:r>
            <a:r>
              <a:rPr lang="cs-CZ" dirty="0" err="1" smtClean="0"/>
              <a:t>ňačka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71V39X67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2353840" cy="199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1851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Hvězdy v jídelníčku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Olivový olej</a:t>
            </a:r>
          </a:p>
          <a:p>
            <a:r>
              <a:rPr lang="cs-CZ" dirty="0" smtClean="0"/>
              <a:t>Vyrábí se z oliv lisováním za studena</a:t>
            </a:r>
          </a:p>
          <a:p>
            <a:r>
              <a:rPr lang="cs-CZ" dirty="0" smtClean="0"/>
              <a:t>Snižuje riziko onemocnění srdce</a:t>
            </a:r>
          </a:p>
          <a:p>
            <a:r>
              <a:rPr lang="cs-CZ" dirty="0" smtClean="0"/>
              <a:t>Jak je správně </a:t>
            </a:r>
            <a:r>
              <a:rPr lang="cs-CZ" dirty="0" smtClean="0"/>
              <a:t>název? </a:t>
            </a:r>
            <a:endParaRPr lang="cs-CZ" dirty="0" smtClean="0"/>
          </a:p>
          <a:p>
            <a:pPr lvl="7"/>
            <a:r>
              <a:rPr lang="cs-CZ" dirty="0" smtClean="0"/>
              <a:t>        </a:t>
            </a:r>
            <a:r>
              <a:rPr lang="cs-CZ" sz="3200" dirty="0" smtClean="0"/>
              <a:t>panský</a:t>
            </a:r>
          </a:p>
          <a:p>
            <a:pPr lvl="7"/>
            <a:r>
              <a:rPr lang="cs-CZ" sz="3200" dirty="0" smtClean="0"/>
              <a:t>     </a:t>
            </a:r>
            <a:r>
              <a:rPr lang="cs-CZ" sz="3200" dirty="0" err="1" smtClean="0"/>
              <a:t>k</a:t>
            </a:r>
            <a:r>
              <a:rPr lang="cs-CZ" sz="3200" dirty="0" err="1" smtClean="0"/>
              <a:t>řupanský</a:t>
            </a:r>
            <a:endParaRPr lang="cs-CZ" sz="3200" dirty="0" smtClean="0"/>
          </a:p>
          <a:p>
            <a:pPr lvl="7"/>
            <a:r>
              <a:rPr lang="cs-CZ" sz="3200" dirty="0" smtClean="0"/>
              <a:t>     panenský</a:t>
            </a:r>
            <a:endParaRPr lang="cs-CZ" sz="3200" dirty="0"/>
          </a:p>
        </p:txBody>
      </p:sp>
      <p:pic>
        <p:nvPicPr>
          <p:cNvPr id="2050" name="Picture 2" descr="C:\Users\slovol\AppData\Local\Microsoft\Windows\Temporary Internet Files\Content.IE5\RZ3XLFXY\MC90012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24744"/>
            <a:ext cx="2076017" cy="18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546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dirty="0"/>
              <a:t>Hvězdy v jídelníčku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Rajčata</a:t>
            </a:r>
          </a:p>
          <a:p>
            <a:r>
              <a:rPr lang="cs-CZ" dirty="0" smtClean="0"/>
              <a:t>Obsahuje látku lykopen </a:t>
            </a:r>
            <a:r>
              <a:rPr lang="cs-CZ" dirty="0" smtClean="0"/>
              <a:t>(</a:t>
            </a:r>
            <a:r>
              <a:rPr lang="cs-CZ" dirty="0" smtClean="0"/>
              <a:t>pod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lupkou</a:t>
            </a:r>
            <a:r>
              <a:rPr lang="cs-CZ" dirty="0" smtClean="0"/>
              <a:t>, i po tepelném zpracování),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chrání kůži před účinky slunečního záření</a:t>
            </a:r>
          </a:p>
          <a:p>
            <a:pPr marL="0" indent="0">
              <a:buNone/>
            </a:pPr>
            <a:r>
              <a:rPr lang="cs-CZ" dirty="0" smtClean="0"/>
              <a:t>Jmenuj jídlo s přísadou rajčat: italská ….</a:t>
            </a:r>
          </a:p>
          <a:p>
            <a:pPr marL="0" indent="0">
              <a:buNone/>
            </a:pPr>
            <a:r>
              <a:rPr lang="cs-CZ" dirty="0" smtClean="0"/>
              <a:t>….</a:t>
            </a:r>
            <a:r>
              <a:rPr lang="cs-CZ" dirty="0" err="1" smtClean="0"/>
              <a:t>ová</a:t>
            </a:r>
            <a:r>
              <a:rPr lang="cs-CZ" dirty="0" smtClean="0"/>
              <a:t> omáčka s knedlíkem </a:t>
            </a:r>
          </a:p>
          <a:p>
            <a:pPr marL="0" indent="0">
              <a:buNone/>
            </a:pPr>
            <a:r>
              <a:rPr lang="cs-CZ" dirty="0" smtClean="0"/>
              <a:t>Špagety s bol…  omáčkou</a:t>
            </a:r>
            <a:endParaRPr lang="cs-CZ" dirty="0"/>
          </a:p>
        </p:txBody>
      </p:sp>
      <p:pic>
        <p:nvPicPr>
          <p:cNvPr id="3074" name="Picture 2" descr="C:\Users\slovol\AppData\Local\Microsoft\Windows\Temporary Internet Files\Content.IE5\FBCUQCCD\MC900129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5229" y="1484784"/>
            <a:ext cx="2283875" cy="1889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528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patří vlajka?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Řecko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Itálie</a:t>
            </a:r>
            <a:endParaRPr lang="cs-CZ" dirty="0"/>
          </a:p>
        </p:txBody>
      </p:sp>
      <p:pic>
        <p:nvPicPr>
          <p:cNvPr id="4100" name="Picture 4" descr="C:\Users\slovol\AppData\Local\Microsoft\Windows\Temporary Internet Files\Content.IE5\FBCUQCCD\MC900129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80928"/>
            <a:ext cx="2059552" cy="170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lovol\AppData\Local\Microsoft\Windows\Temporary Internet Files\Content.IE5\RZ3XLFXY\MC90012919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968" y="1224384"/>
            <a:ext cx="1764106" cy="155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lovol\AppData\Local\Microsoft\Windows\Temporary Internet Files\Content.IE5\71V39X67\MC90012919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4736" y="4526897"/>
            <a:ext cx="1831157" cy="154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722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246</TotalTime>
  <Words>131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VY_32_INOVACE_00_LEGÁLNÍ DROGY Výchova ke zdraví</vt:lpstr>
      <vt:lpstr>ANOTACE</vt:lpstr>
      <vt:lpstr>Hvězdy v jídelníčku</vt:lpstr>
      <vt:lpstr>Hvězdy v jídelníčku</vt:lpstr>
      <vt:lpstr>Hvězdy v jídelníčku</vt:lpstr>
      <vt:lpstr>Komu patří vlajka?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41</cp:revision>
  <dcterms:created xsi:type="dcterms:W3CDTF">2011-06-20T10:40:08Z</dcterms:created>
  <dcterms:modified xsi:type="dcterms:W3CDTF">2013-04-02T10:07:31Z</dcterms:modified>
</cp:coreProperties>
</file>